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9905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>
              <a:spcBef>
                <a:spcPts val="0"/>
              </a:spcBef>
              <a:buSzPct val="100000"/>
              <a:defRPr sz="4800" b="1"/>
            </a:lvl1pPr>
            <a:lvl2pPr indent="304800">
              <a:spcBef>
                <a:spcPts val="0"/>
              </a:spcBef>
              <a:buSzPct val="100000"/>
              <a:defRPr sz="4800" b="1"/>
            </a:lvl2pPr>
            <a:lvl3pPr indent="304800">
              <a:spcBef>
                <a:spcPts val="0"/>
              </a:spcBef>
              <a:buSzPct val="100000"/>
              <a:defRPr sz="4800" b="1"/>
            </a:lvl3pPr>
            <a:lvl4pPr indent="304800">
              <a:spcBef>
                <a:spcPts val="0"/>
              </a:spcBef>
              <a:buSzPct val="100000"/>
              <a:defRPr sz="4800" b="1"/>
            </a:lvl4pPr>
            <a:lvl5pPr indent="304800">
              <a:spcBef>
                <a:spcPts val="0"/>
              </a:spcBef>
              <a:buSzPct val="100000"/>
              <a:defRPr sz="4800" b="1"/>
            </a:lvl5pPr>
            <a:lvl6pPr indent="304800">
              <a:spcBef>
                <a:spcPts val="0"/>
              </a:spcBef>
              <a:buSzPct val="100000"/>
              <a:defRPr sz="4800" b="1"/>
            </a:lvl6pPr>
            <a:lvl7pPr indent="304800">
              <a:spcBef>
                <a:spcPts val="0"/>
              </a:spcBef>
              <a:buSzPct val="100000"/>
              <a:defRPr sz="4800" b="1"/>
            </a:lvl7pPr>
            <a:lvl8pPr indent="304800">
              <a:spcBef>
                <a:spcPts val="0"/>
              </a:spcBef>
              <a:buSzPct val="100000"/>
              <a:defRPr sz="4800" b="1"/>
            </a:lvl8pPr>
            <a:lvl9pPr indent="30480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3226593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2614612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984250" y="2614612"/>
            <a:ext cx="1322387" cy="611981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984250" y="45339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39243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984250" y="3226593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1430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39700"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 marL="742950" indent="-107950"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 marL="20574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 marL="25146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 marL="29718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 marL="34290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 marL="38862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2036950" y="1786981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a student should do Transition Year...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3033750" y="40261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the opinion of a student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581450" y="649228"/>
            <a:ext cx="5486399" cy="210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Transition Year taught me through </a:t>
            </a:r>
            <a:r>
              <a:rPr lang="en" sz="3000" b="1"/>
              <a:t>experiential</a:t>
            </a:r>
            <a:r>
              <a:rPr lang="en" sz="3000"/>
              <a:t> learning so many things that can not be learned from a textbook. </a:t>
            </a:r>
          </a:p>
        </p:txBody>
      </p:sp>
      <p:sp>
        <p:nvSpPr>
          <p:cNvPr id="174" name="Shape 174"/>
          <p:cNvSpPr/>
          <p:nvPr/>
        </p:nvSpPr>
        <p:spPr>
          <a:xfrm>
            <a:off x="622425" y="3367755"/>
            <a:ext cx="8191418" cy="428013"/>
          </a:xfrm>
          <a:custGeom>
            <a:avLst/>
            <a:gdLst/>
            <a:ahLst/>
            <a:cxnLst/>
            <a:rect l="0" t="0" r="0" b="0"/>
            <a:pathLst>
              <a:path w="17722" h="926" extrusionOk="0">
                <a:moveTo>
                  <a:pt x="13550" y="0"/>
                </a:moveTo>
                <a:lnTo>
                  <a:pt x="13550" y="101"/>
                </a:lnTo>
                <a:lnTo>
                  <a:pt x="13638" y="101"/>
                </a:lnTo>
                <a:lnTo>
                  <a:pt x="13638" y="0"/>
                </a:lnTo>
                <a:close/>
                <a:moveTo>
                  <a:pt x="14050" y="0"/>
                </a:moveTo>
                <a:lnTo>
                  <a:pt x="14050" y="101"/>
                </a:lnTo>
                <a:lnTo>
                  <a:pt x="14138" y="101"/>
                </a:lnTo>
                <a:lnTo>
                  <a:pt x="14138" y="0"/>
                </a:lnTo>
                <a:close/>
                <a:moveTo>
                  <a:pt x="1367" y="257"/>
                </a:moveTo>
                <a:cubicBezTo>
                  <a:pt x="1412" y="257"/>
                  <a:pt x="1448" y="274"/>
                  <a:pt x="1476" y="308"/>
                </a:cubicBezTo>
                <a:cubicBezTo>
                  <a:pt x="1494" y="330"/>
                  <a:pt x="1505" y="363"/>
                  <a:pt x="1509" y="406"/>
                </a:cubicBezTo>
                <a:lnTo>
                  <a:pt x="1220" y="406"/>
                </a:lnTo>
                <a:cubicBezTo>
                  <a:pt x="1223" y="361"/>
                  <a:pt x="1238" y="325"/>
                  <a:pt x="1265" y="298"/>
                </a:cubicBezTo>
                <a:cubicBezTo>
                  <a:pt x="1293" y="271"/>
                  <a:pt x="1327" y="257"/>
                  <a:pt x="1367" y="257"/>
                </a:cubicBezTo>
                <a:close/>
                <a:moveTo>
                  <a:pt x="4924" y="257"/>
                </a:moveTo>
                <a:cubicBezTo>
                  <a:pt x="4969" y="257"/>
                  <a:pt x="5005" y="274"/>
                  <a:pt x="5033" y="308"/>
                </a:cubicBezTo>
                <a:cubicBezTo>
                  <a:pt x="5051" y="330"/>
                  <a:pt x="5062" y="363"/>
                  <a:pt x="5066" y="406"/>
                </a:cubicBezTo>
                <a:lnTo>
                  <a:pt x="4777" y="406"/>
                </a:lnTo>
                <a:cubicBezTo>
                  <a:pt x="4780" y="361"/>
                  <a:pt x="4795" y="325"/>
                  <a:pt x="4822" y="298"/>
                </a:cubicBezTo>
                <a:cubicBezTo>
                  <a:pt x="4850" y="271"/>
                  <a:pt x="4884" y="257"/>
                  <a:pt x="4924" y="257"/>
                </a:cubicBezTo>
                <a:close/>
                <a:moveTo>
                  <a:pt x="16542" y="257"/>
                </a:moveTo>
                <a:cubicBezTo>
                  <a:pt x="16587" y="257"/>
                  <a:pt x="16623" y="274"/>
                  <a:pt x="16651" y="308"/>
                </a:cubicBezTo>
                <a:cubicBezTo>
                  <a:pt x="16670" y="330"/>
                  <a:pt x="16681" y="363"/>
                  <a:pt x="16685" y="406"/>
                </a:cubicBezTo>
                <a:lnTo>
                  <a:pt x="16395" y="406"/>
                </a:lnTo>
                <a:cubicBezTo>
                  <a:pt x="16398" y="361"/>
                  <a:pt x="16413" y="325"/>
                  <a:pt x="16441" y="298"/>
                </a:cubicBezTo>
                <a:cubicBezTo>
                  <a:pt x="16468" y="271"/>
                  <a:pt x="16502" y="257"/>
                  <a:pt x="16542" y="257"/>
                </a:cubicBezTo>
                <a:close/>
                <a:moveTo>
                  <a:pt x="4350" y="258"/>
                </a:moveTo>
                <a:cubicBezTo>
                  <a:pt x="4390" y="258"/>
                  <a:pt x="4424" y="274"/>
                  <a:pt x="4451" y="308"/>
                </a:cubicBezTo>
                <a:cubicBezTo>
                  <a:pt x="4479" y="341"/>
                  <a:pt x="4492" y="393"/>
                  <a:pt x="4492" y="464"/>
                </a:cubicBezTo>
                <a:cubicBezTo>
                  <a:pt x="4492" y="528"/>
                  <a:pt x="4479" y="576"/>
                  <a:pt x="4452" y="608"/>
                </a:cubicBezTo>
                <a:cubicBezTo>
                  <a:pt x="4425" y="639"/>
                  <a:pt x="4392" y="655"/>
                  <a:pt x="4354" y="655"/>
                </a:cubicBezTo>
                <a:cubicBezTo>
                  <a:pt x="4316" y="655"/>
                  <a:pt x="4283" y="638"/>
                  <a:pt x="4255" y="605"/>
                </a:cubicBezTo>
                <a:cubicBezTo>
                  <a:pt x="4227" y="573"/>
                  <a:pt x="4213" y="523"/>
                  <a:pt x="4213" y="457"/>
                </a:cubicBezTo>
                <a:cubicBezTo>
                  <a:pt x="4213" y="388"/>
                  <a:pt x="4226" y="338"/>
                  <a:pt x="4252" y="306"/>
                </a:cubicBezTo>
                <a:cubicBezTo>
                  <a:pt x="4278" y="274"/>
                  <a:pt x="4311" y="258"/>
                  <a:pt x="4350" y="258"/>
                </a:cubicBezTo>
                <a:close/>
                <a:moveTo>
                  <a:pt x="7645" y="258"/>
                </a:moveTo>
                <a:cubicBezTo>
                  <a:pt x="7688" y="258"/>
                  <a:pt x="7724" y="274"/>
                  <a:pt x="7754" y="307"/>
                </a:cubicBezTo>
                <a:cubicBezTo>
                  <a:pt x="7783" y="340"/>
                  <a:pt x="7797" y="389"/>
                  <a:pt x="7797" y="453"/>
                </a:cubicBezTo>
                <a:cubicBezTo>
                  <a:pt x="7797" y="521"/>
                  <a:pt x="7783" y="572"/>
                  <a:pt x="7754" y="605"/>
                </a:cubicBezTo>
                <a:cubicBezTo>
                  <a:pt x="7725" y="638"/>
                  <a:pt x="7689" y="655"/>
                  <a:pt x="7645" y="655"/>
                </a:cubicBezTo>
                <a:cubicBezTo>
                  <a:pt x="7601" y="655"/>
                  <a:pt x="7565" y="638"/>
                  <a:pt x="7536" y="605"/>
                </a:cubicBezTo>
                <a:cubicBezTo>
                  <a:pt x="7507" y="572"/>
                  <a:pt x="7492" y="522"/>
                  <a:pt x="7492" y="456"/>
                </a:cubicBezTo>
                <a:cubicBezTo>
                  <a:pt x="7492" y="390"/>
                  <a:pt x="7507" y="340"/>
                  <a:pt x="7536" y="307"/>
                </a:cubicBezTo>
                <a:cubicBezTo>
                  <a:pt x="7565" y="274"/>
                  <a:pt x="7601" y="258"/>
                  <a:pt x="7645" y="258"/>
                </a:cubicBezTo>
                <a:close/>
                <a:moveTo>
                  <a:pt x="8965" y="258"/>
                </a:moveTo>
                <a:cubicBezTo>
                  <a:pt x="9005" y="258"/>
                  <a:pt x="9039" y="274"/>
                  <a:pt x="9066" y="308"/>
                </a:cubicBezTo>
                <a:cubicBezTo>
                  <a:pt x="9093" y="341"/>
                  <a:pt x="9107" y="393"/>
                  <a:pt x="9107" y="464"/>
                </a:cubicBezTo>
                <a:cubicBezTo>
                  <a:pt x="9107" y="528"/>
                  <a:pt x="9093" y="576"/>
                  <a:pt x="9067" y="608"/>
                </a:cubicBezTo>
                <a:cubicBezTo>
                  <a:pt x="9040" y="639"/>
                  <a:pt x="9007" y="655"/>
                  <a:pt x="8969" y="655"/>
                </a:cubicBezTo>
                <a:cubicBezTo>
                  <a:pt x="8931" y="655"/>
                  <a:pt x="8898" y="638"/>
                  <a:pt x="8870" y="605"/>
                </a:cubicBezTo>
                <a:cubicBezTo>
                  <a:pt x="8842" y="573"/>
                  <a:pt x="8828" y="523"/>
                  <a:pt x="8828" y="457"/>
                </a:cubicBezTo>
                <a:cubicBezTo>
                  <a:pt x="8828" y="388"/>
                  <a:pt x="8841" y="338"/>
                  <a:pt x="8867" y="306"/>
                </a:cubicBezTo>
                <a:cubicBezTo>
                  <a:pt x="8893" y="274"/>
                  <a:pt x="8926" y="258"/>
                  <a:pt x="8965" y="258"/>
                </a:cubicBezTo>
                <a:close/>
                <a:moveTo>
                  <a:pt x="9799" y="258"/>
                </a:moveTo>
                <a:cubicBezTo>
                  <a:pt x="9839" y="258"/>
                  <a:pt x="9873" y="274"/>
                  <a:pt x="9900" y="308"/>
                </a:cubicBezTo>
                <a:cubicBezTo>
                  <a:pt x="9927" y="341"/>
                  <a:pt x="9941" y="393"/>
                  <a:pt x="9941" y="464"/>
                </a:cubicBezTo>
                <a:cubicBezTo>
                  <a:pt x="9941" y="528"/>
                  <a:pt x="9927" y="576"/>
                  <a:pt x="9901" y="608"/>
                </a:cubicBezTo>
                <a:cubicBezTo>
                  <a:pt x="9874" y="639"/>
                  <a:pt x="9841" y="655"/>
                  <a:pt x="9803" y="655"/>
                </a:cubicBezTo>
                <a:cubicBezTo>
                  <a:pt x="9765" y="655"/>
                  <a:pt x="9732" y="638"/>
                  <a:pt x="9704" y="605"/>
                </a:cubicBezTo>
                <a:cubicBezTo>
                  <a:pt x="9676" y="573"/>
                  <a:pt x="9662" y="523"/>
                  <a:pt x="9662" y="457"/>
                </a:cubicBezTo>
                <a:cubicBezTo>
                  <a:pt x="9662" y="388"/>
                  <a:pt x="9675" y="338"/>
                  <a:pt x="9701" y="306"/>
                </a:cubicBezTo>
                <a:cubicBezTo>
                  <a:pt x="9727" y="274"/>
                  <a:pt x="9760" y="258"/>
                  <a:pt x="9799" y="258"/>
                </a:cubicBezTo>
                <a:close/>
                <a:moveTo>
                  <a:pt x="10370" y="258"/>
                </a:moveTo>
                <a:cubicBezTo>
                  <a:pt x="10413" y="258"/>
                  <a:pt x="10449" y="274"/>
                  <a:pt x="10478" y="307"/>
                </a:cubicBezTo>
                <a:cubicBezTo>
                  <a:pt x="10507" y="340"/>
                  <a:pt x="10522" y="389"/>
                  <a:pt x="10522" y="453"/>
                </a:cubicBezTo>
                <a:cubicBezTo>
                  <a:pt x="10522" y="521"/>
                  <a:pt x="10507" y="572"/>
                  <a:pt x="10479" y="605"/>
                </a:cubicBezTo>
                <a:cubicBezTo>
                  <a:pt x="10450" y="638"/>
                  <a:pt x="10413" y="655"/>
                  <a:pt x="10370" y="655"/>
                </a:cubicBezTo>
                <a:cubicBezTo>
                  <a:pt x="10326" y="655"/>
                  <a:pt x="10289" y="638"/>
                  <a:pt x="10260" y="605"/>
                </a:cubicBezTo>
                <a:cubicBezTo>
                  <a:pt x="10231" y="572"/>
                  <a:pt x="10217" y="522"/>
                  <a:pt x="10217" y="456"/>
                </a:cubicBezTo>
                <a:cubicBezTo>
                  <a:pt x="10217" y="390"/>
                  <a:pt x="10231" y="340"/>
                  <a:pt x="10260" y="307"/>
                </a:cubicBezTo>
                <a:cubicBezTo>
                  <a:pt x="10289" y="274"/>
                  <a:pt x="10326" y="258"/>
                  <a:pt x="10370" y="258"/>
                </a:cubicBezTo>
                <a:close/>
                <a:moveTo>
                  <a:pt x="14482" y="258"/>
                </a:moveTo>
                <a:cubicBezTo>
                  <a:pt x="14525" y="258"/>
                  <a:pt x="14561" y="274"/>
                  <a:pt x="14590" y="307"/>
                </a:cubicBezTo>
                <a:cubicBezTo>
                  <a:pt x="14620" y="340"/>
                  <a:pt x="14634" y="389"/>
                  <a:pt x="14634" y="453"/>
                </a:cubicBezTo>
                <a:cubicBezTo>
                  <a:pt x="14634" y="521"/>
                  <a:pt x="14620" y="572"/>
                  <a:pt x="14591" y="605"/>
                </a:cubicBezTo>
                <a:cubicBezTo>
                  <a:pt x="14562" y="638"/>
                  <a:pt x="14526" y="655"/>
                  <a:pt x="14482" y="655"/>
                </a:cubicBezTo>
                <a:cubicBezTo>
                  <a:pt x="14438" y="655"/>
                  <a:pt x="14402" y="638"/>
                  <a:pt x="14373" y="605"/>
                </a:cubicBezTo>
                <a:cubicBezTo>
                  <a:pt x="14344" y="572"/>
                  <a:pt x="14329" y="522"/>
                  <a:pt x="14329" y="456"/>
                </a:cubicBezTo>
                <a:cubicBezTo>
                  <a:pt x="14329" y="390"/>
                  <a:pt x="14344" y="340"/>
                  <a:pt x="14373" y="307"/>
                </a:cubicBezTo>
                <a:cubicBezTo>
                  <a:pt x="14402" y="274"/>
                  <a:pt x="14438" y="258"/>
                  <a:pt x="14482" y="258"/>
                </a:cubicBezTo>
                <a:close/>
                <a:moveTo>
                  <a:pt x="12268" y="455"/>
                </a:moveTo>
                <a:lnTo>
                  <a:pt x="12268" y="487"/>
                </a:lnTo>
                <a:cubicBezTo>
                  <a:pt x="12268" y="526"/>
                  <a:pt x="12263" y="555"/>
                  <a:pt x="12254" y="575"/>
                </a:cubicBezTo>
                <a:cubicBezTo>
                  <a:pt x="12242" y="601"/>
                  <a:pt x="12222" y="621"/>
                  <a:pt x="12196" y="636"/>
                </a:cubicBezTo>
                <a:cubicBezTo>
                  <a:pt x="12169" y="651"/>
                  <a:pt x="12139" y="658"/>
                  <a:pt x="12105" y="658"/>
                </a:cubicBezTo>
                <a:cubicBezTo>
                  <a:pt x="12071" y="658"/>
                  <a:pt x="12045" y="650"/>
                  <a:pt x="12027" y="635"/>
                </a:cubicBezTo>
                <a:cubicBezTo>
                  <a:pt x="12010" y="619"/>
                  <a:pt x="12001" y="600"/>
                  <a:pt x="12001" y="576"/>
                </a:cubicBezTo>
                <a:cubicBezTo>
                  <a:pt x="12001" y="561"/>
                  <a:pt x="12005" y="547"/>
                  <a:pt x="12013" y="534"/>
                </a:cubicBezTo>
                <a:cubicBezTo>
                  <a:pt x="12021" y="522"/>
                  <a:pt x="12033" y="512"/>
                  <a:pt x="12048" y="506"/>
                </a:cubicBezTo>
                <a:cubicBezTo>
                  <a:pt x="12063" y="499"/>
                  <a:pt x="12088" y="493"/>
                  <a:pt x="12125" y="488"/>
                </a:cubicBezTo>
                <a:cubicBezTo>
                  <a:pt x="12188" y="479"/>
                  <a:pt x="12236" y="468"/>
                  <a:pt x="12268" y="455"/>
                </a:cubicBezTo>
                <a:close/>
                <a:moveTo>
                  <a:pt x="17216" y="455"/>
                </a:moveTo>
                <a:lnTo>
                  <a:pt x="17216" y="487"/>
                </a:lnTo>
                <a:cubicBezTo>
                  <a:pt x="17216" y="526"/>
                  <a:pt x="17211" y="555"/>
                  <a:pt x="17202" y="575"/>
                </a:cubicBezTo>
                <a:cubicBezTo>
                  <a:pt x="17189" y="601"/>
                  <a:pt x="17170" y="621"/>
                  <a:pt x="17144" y="636"/>
                </a:cubicBezTo>
                <a:cubicBezTo>
                  <a:pt x="17117" y="651"/>
                  <a:pt x="17087" y="658"/>
                  <a:pt x="17053" y="658"/>
                </a:cubicBezTo>
                <a:cubicBezTo>
                  <a:pt x="17019" y="658"/>
                  <a:pt x="16993" y="650"/>
                  <a:pt x="16975" y="635"/>
                </a:cubicBezTo>
                <a:cubicBezTo>
                  <a:pt x="16958" y="619"/>
                  <a:pt x="16949" y="600"/>
                  <a:pt x="16949" y="576"/>
                </a:cubicBezTo>
                <a:cubicBezTo>
                  <a:pt x="16949" y="561"/>
                  <a:pt x="16953" y="547"/>
                  <a:pt x="16961" y="534"/>
                </a:cubicBezTo>
                <a:cubicBezTo>
                  <a:pt x="16969" y="522"/>
                  <a:pt x="16981" y="512"/>
                  <a:pt x="16996" y="506"/>
                </a:cubicBezTo>
                <a:cubicBezTo>
                  <a:pt x="17011" y="499"/>
                  <a:pt x="17036" y="493"/>
                  <a:pt x="17072" y="488"/>
                </a:cubicBezTo>
                <a:cubicBezTo>
                  <a:pt x="17136" y="479"/>
                  <a:pt x="17184" y="468"/>
                  <a:pt x="17216" y="455"/>
                </a:cubicBezTo>
                <a:close/>
                <a:moveTo>
                  <a:pt x="0" y="0"/>
                </a:moveTo>
                <a:lnTo>
                  <a:pt x="0" y="715"/>
                </a:lnTo>
                <a:lnTo>
                  <a:pt x="534" y="715"/>
                </a:lnTo>
                <a:lnTo>
                  <a:pt x="534" y="631"/>
                </a:lnTo>
                <a:lnTo>
                  <a:pt x="94" y="631"/>
                </a:lnTo>
                <a:lnTo>
                  <a:pt x="94" y="387"/>
                </a:lnTo>
                <a:lnTo>
                  <a:pt x="490" y="387"/>
                </a:lnTo>
                <a:lnTo>
                  <a:pt x="490" y="303"/>
                </a:lnTo>
                <a:lnTo>
                  <a:pt x="94" y="303"/>
                </a:lnTo>
                <a:lnTo>
                  <a:pt x="94" y="84"/>
                </a:lnTo>
                <a:lnTo>
                  <a:pt x="517" y="84"/>
                </a:lnTo>
                <a:lnTo>
                  <a:pt x="517" y="0"/>
                </a:lnTo>
                <a:close/>
                <a:moveTo>
                  <a:pt x="600" y="197"/>
                </a:moveTo>
                <a:lnTo>
                  <a:pt x="797" y="715"/>
                </a:lnTo>
                <a:lnTo>
                  <a:pt x="879" y="715"/>
                </a:lnTo>
                <a:lnTo>
                  <a:pt x="1076" y="197"/>
                </a:lnTo>
                <a:lnTo>
                  <a:pt x="985" y="197"/>
                </a:lnTo>
                <a:lnTo>
                  <a:pt x="870" y="513"/>
                </a:lnTo>
                <a:cubicBezTo>
                  <a:pt x="856" y="552"/>
                  <a:pt x="845" y="584"/>
                  <a:pt x="837" y="612"/>
                </a:cubicBezTo>
                <a:cubicBezTo>
                  <a:pt x="827" y="576"/>
                  <a:pt x="816" y="541"/>
                  <a:pt x="804" y="507"/>
                </a:cubicBezTo>
                <a:lnTo>
                  <a:pt x="693" y="197"/>
                </a:lnTo>
                <a:close/>
                <a:moveTo>
                  <a:pt x="1900" y="185"/>
                </a:moveTo>
                <a:cubicBezTo>
                  <a:pt x="1879" y="185"/>
                  <a:pt x="1861" y="191"/>
                  <a:pt x="1843" y="203"/>
                </a:cubicBezTo>
                <a:cubicBezTo>
                  <a:pt x="1826" y="214"/>
                  <a:pt x="1808" y="239"/>
                  <a:pt x="1788" y="275"/>
                </a:cubicBezTo>
                <a:lnTo>
                  <a:pt x="1788" y="197"/>
                </a:lnTo>
                <a:lnTo>
                  <a:pt x="1708" y="197"/>
                </a:lnTo>
                <a:lnTo>
                  <a:pt x="1708" y="715"/>
                </a:lnTo>
                <a:lnTo>
                  <a:pt x="1796" y="715"/>
                </a:lnTo>
                <a:lnTo>
                  <a:pt x="1796" y="444"/>
                </a:lnTo>
                <a:cubicBezTo>
                  <a:pt x="1796" y="407"/>
                  <a:pt x="1801" y="373"/>
                  <a:pt x="1811" y="341"/>
                </a:cubicBezTo>
                <a:cubicBezTo>
                  <a:pt x="1818" y="321"/>
                  <a:pt x="1828" y="305"/>
                  <a:pt x="1844" y="293"/>
                </a:cubicBezTo>
                <a:cubicBezTo>
                  <a:pt x="1859" y="282"/>
                  <a:pt x="1876" y="276"/>
                  <a:pt x="1895" y="276"/>
                </a:cubicBezTo>
                <a:cubicBezTo>
                  <a:pt x="1917" y="276"/>
                  <a:pt x="1938" y="282"/>
                  <a:pt x="1960" y="295"/>
                </a:cubicBezTo>
                <a:lnTo>
                  <a:pt x="1990" y="213"/>
                </a:lnTo>
                <a:cubicBezTo>
                  <a:pt x="1960" y="194"/>
                  <a:pt x="1930" y="185"/>
                  <a:pt x="1900" y="185"/>
                </a:cubicBezTo>
                <a:close/>
                <a:moveTo>
                  <a:pt x="5511" y="185"/>
                </a:moveTo>
                <a:cubicBezTo>
                  <a:pt x="5439" y="185"/>
                  <a:pt x="5384" y="214"/>
                  <a:pt x="5346" y="270"/>
                </a:cubicBezTo>
                <a:lnTo>
                  <a:pt x="5346" y="197"/>
                </a:lnTo>
                <a:lnTo>
                  <a:pt x="5267" y="197"/>
                </a:lnTo>
                <a:lnTo>
                  <a:pt x="5267" y="715"/>
                </a:lnTo>
                <a:lnTo>
                  <a:pt x="5354" y="715"/>
                </a:lnTo>
                <a:lnTo>
                  <a:pt x="5354" y="432"/>
                </a:lnTo>
                <a:cubicBezTo>
                  <a:pt x="5354" y="366"/>
                  <a:pt x="5368" y="321"/>
                  <a:pt x="5395" y="297"/>
                </a:cubicBezTo>
                <a:cubicBezTo>
                  <a:pt x="5422" y="273"/>
                  <a:pt x="5455" y="261"/>
                  <a:pt x="5492" y="261"/>
                </a:cubicBezTo>
                <a:cubicBezTo>
                  <a:pt x="5516" y="261"/>
                  <a:pt x="5536" y="267"/>
                  <a:pt x="5553" y="277"/>
                </a:cubicBezTo>
                <a:cubicBezTo>
                  <a:pt x="5571" y="288"/>
                  <a:pt x="5583" y="302"/>
                  <a:pt x="5590" y="320"/>
                </a:cubicBezTo>
                <a:cubicBezTo>
                  <a:pt x="5597" y="337"/>
                  <a:pt x="5600" y="364"/>
                  <a:pt x="5600" y="400"/>
                </a:cubicBezTo>
                <a:lnTo>
                  <a:pt x="5600" y="715"/>
                </a:lnTo>
                <a:lnTo>
                  <a:pt x="5688" y="715"/>
                </a:lnTo>
                <a:lnTo>
                  <a:pt x="5688" y="396"/>
                </a:lnTo>
                <a:cubicBezTo>
                  <a:pt x="5688" y="356"/>
                  <a:pt x="5686" y="327"/>
                  <a:pt x="5683" y="311"/>
                </a:cubicBezTo>
                <a:cubicBezTo>
                  <a:pt x="5678" y="286"/>
                  <a:pt x="5669" y="264"/>
                  <a:pt x="5656" y="246"/>
                </a:cubicBezTo>
                <a:cubicBezTo>
                  <a:pt x="5643" y="228"/>
                  <a:pt x="5623" y="213"/>
                  <a:pt x="5597" y="202"/>
                </a:cubicBezTo>
                <a:cubicBezTo>
                  <a:pt x="5571" y="191"/>
                  <a:pt x="5542" y="185"/>
                  <a:pt x="5511" y="185"/>
                </a:cubicBezTo>
                <a:close/>
                <a:moveTo>
                  <a:pt x="6878" y="0"/>
                </a:moveTo>
                <a:lnTo>
                  <a:pt x="6878" y="715"/>
                </a:lnTo>
                <a:lnTo>
                  <a:pt x="6966" y="715"/>
                </a:lnTo>
                <a:lnTo>
                  <a:pt x="6966" y="432"/>
                </a:lnTo>
                <a:cubicBezTo>
                  <a:pt x="6966" y="391"/>
                  <a:pt x="6971" y="359"/>
                  <a:pt x="6981" y="336"/>
                </a:cubicBezTo>
                <a:cubicBezTo>
                  <a:pt x="6991" y="313"/>
                  <a:pt x="7007" y="295"/>
                  <a:pt x="7030" y="281"/>
                </a:cubicBezTo>
                <a:cubicBezTo>
                  <a:pt x="7053" y="268"/>
                  <a:pt x="7077" y="261"/>
                  <a:pt x="7104" y="261"/>
                </a:cubicBezTo>
                <a:cubicBezTo>
                  <a:pt x="7138" y="261"/>
                  <a:pt x="7165" y="271"/>
                  <a:pt x="7184" y="291"/>
                </a:cubicBezTo>
                <a:cubicBezTo>
                  <a:pt x="7203" y="311"/>
                  <a:pt x="7213" y="343"/>
                  <a:pt x="7213" y="387"/>
                </a:cubicBezTo>
                <a:lnTo>
                  <a:pt x="7213" y="715"/>
                </a:lnTo>
                <a:lnTo>
                  <a:pt x="7301" y="715"/>
                </a:lnTo>
                <a:lnTo>
                  <a:pt x="7301" y="387"/>
                </a:lnTo>
                <a:cubicBezTo>
                  <a:pt x="7301" y="336"/>
                  <a:pt x="7295" y="297"/>
                  <a:pt x="7282" y="270"/>
                </a:cubicBezTo>
                <a:cubicBezTo>
                  <a:pt x="7270" y="244"/>
                  <a:pt x="7250" y="223"/>
                  <a:pt x="7222" y="208"/>
                </a:cubicBezTo>
                <a:cubicBezTo>
                  <a:pt x="7193" y="193"/>
                  <a:pt x="7160" y="185"/>
                  <a:pt x="7122" y="185"/>
                </a:cubicBezTo>
                <a:cubicBezTo>
                  <a:pt x="7059" y="185"/>
                  <a:pt x="7007" y="209"/>
                  <a:pt x="6966" y="256"/>
                </a:cubicBezTo>
                <a:lnTo>
                  <a:pt x="6966" y="0"/>
                </a:lnTo>
                <a:close/>
                <a:moveTo>
                  <a:pt x="8545" y="0"/>
                </a:moveTo>
                <a:lnTo>
                  <a:pt x="8545" y="715"/>
                </a:lnTo>
                <a:lnTo>
                  <a:pt x="8633" y="715"/>
                </a:lnTo>
                <a:lnTo>
                  <a:pt x="8633" y="0"/>
                </a:lnTo>
                <a:close/>
                <a:moveTo>
                  <a:pt x="10951" y="0"/>
                </a:moveTo>
                <a:lnTo>
                  <a:pt x="10951" y="84"/>
                </a:lnTo>
                <a:lnTo>
                  <a:pt x="11187" y="84"/>
                </a:lnTo>
                <a:lnTo>
                  <a:pt x="11187" y="715"/>
                </a:lnTo>
                <a:lnTo>
                  <a:pt x="11281" y="715"/>
                </a:lnTo>
                <a:lnTo>
                  <a:pt x="11281" y="84"/>
                </a:lnTo>
                <a:lnTo>
                  <a:pt x="11518" y="84"/>
                </a:lnTo>
                <a:lnTo>
                  <a:pt x="11518" y="0"/>
                </a:lnTo>
                <a:close/>
                <a:moveTo>
                  <a:pt x="11794" y="185"/>
                </a:moveTo>
                <a:cubicBezTo>
                  <a:pt x="11774" y="185"/>
                  <a:pt x="11755" y="191"/>
                  <a:pt x="11738" y="203"/>
                </a:cubicBezTo>
                <a:cubicBezTo>
                  <a:pt x="11721" y="214"/>
                  <a:pt x="11702" y="239"/>
                  <a:pt x="11682" y="275"/>
                </a:cubicBezTo>
                <a:lnTo>
                  <a:pt x="11682" y="197"/>
                </a:lnTo>
                <a:lnTo>
                  <a:pt x="11603" y="197"/>
                </a:lnTo>
                <a:lnTo>
                  <a:pt x="11603" y="715"/>
                </a:lnTo>
                <a:lnTo>
                  <a:pt x="11691" y="715"/>
                </a:lnTo>
                <a:lnTo>
                  <a:pt x="11691" y="444"/>
                </a:lnTo>
                <a:cubicBezTo>
                  <a:pt x="11691" y="407"/>
                  <a:pt x="11696" y="373"/>
                  <a:pt x="11706" y="341"/>
                </a:cubicBezTo>
                <a:cubicBezTo>
                  <a:pt x="11712" y="321"/>
                  <a:pt x="11723" y="305"/>
                  <a:pt x="11738" y="293"/>
                </a:cubicBezTo>
                <a:cubicBezTo>
                  <a:pt x="11754" y="282"/>
                  <a:pt x="11771" y="276"/>
                  <a:pt x="11790" y="276"/>
                </a:cubicBezTo>
                <a:cubicBezTo>
                  <a:pt x="11812" y="276"/>
                  <a:pt x="11833" y="282"/>
                  <a:pt x="11854" y="295"/>
                </a:cubicBezTo>
                <a:lnTo>
                  <a:pt x="11885" y="213"/>
                </a:lnTo>
                <a:cubicBezTo>
                  <a:pt x="11854" y="194"/>
                  <a:pt x="11824" y="185"/>
                  <a:pt x="11794" y="185"/>
                </a:cubicBezTo>
                <a:close/>
                <a:moveTo>
                  <a:pt x="12737" y="185"/>
                </a:moveTo>
                <a:cubicBezTo>
                  <a:pt x="12665" y="185"/>
                  <a:pt x="12610" y="214"/>
                  <a:pt x="12572" y="270"/>
                </a:cubicBezTo>
                <a:lnTo>
                  <a:pt x="12572" y="197"/>
                </a:lnTo>
                <a:lnTo>
                  <a:pt x="12493" y="197"/>
                </a:lnTo>
                <a:lnTo>
                  <a:pt x="12493" y="715"/>
                </a:lnTo>
                <a:lnTo>
                  <a:pt x="12581" y="715"/>
                </a:lnTo>
                <a:lnTo>
                  <a:pt x="12581" y="432"/>
                </a:lnTo>
                <a:cubicBezTo>
                  <a:pt x="12581" y="366"/>
                  <a:pt x="12595" y="321"/>
                  <a:pt x="12622" y="297"/>
                </a:cubicBezTo>
                <a:cubicBezTo>
                  <a:pt x="12649" y="273"/>
                  <a:pt x="12681" y="261"/>
                  <a:pt x="12719" y="261"/>
                </a:cubicBezTo>
                <a:cubicBezTo>
                  <a:pt x="12742" y="261"/>
                  <a:pt x="12763" y="267"/>
                  <a:pt x="12780" y="277"/>
                </a:cubicBezTo>
                <a:cubicBezTo>
                  <a:pt x="12797" y="288"/>
                  <a:pt x="12810" y="302"/>
                  <a:pt x="12816" y="320"/>
                </a:cubicBezTo>
                <a:cubicBezTo>
                  <a:pt x="12823" y="337"/>
                  <a:pt x="12827" y="364"/>
                  <a:pt x="12827" y="400"/>
                </a:cubicBezTo>
                <a:lnTo>
                  <a:pt x="12827" y="715"/>
                </a:lnTo>
                <a:lnTo>
                  <a:pt x="12915" y="715"/>
                </a:lnTo>
                <a:lnTo>
                  <a:pt x="12915" y="396"/>
                </a:lnTo>
                <a:cubicBezTo>
                  <a:pt x="12915" y="356"/>
                  <a:pt x="12913" y="327"/>
                  <a:pt x="12910" y="311"/>
                </a:cubicBezTo>
                <a:cubicBezTo>
                  <a:pt x="12904" y="286"/>
                  <a:pt x="12895" y="264"/>
                  <a:pt x="12882" y="246"/>
                </a:cubicBezTo>
                <a:cubicBezTo>
                  <a:pt x="12869" y="228"/>
                  <a:pt x="12850" y="213"/>
                  <a:pt x="12823" y="202"/>
                </a:cubicBezTo>
                <a:cubicBezTo>
                  <a:pt x="12797" y="191"/>
                  <a:pt x="12769" y="185"/>
                  <a:pt x="12737" y="185"/>
                </a:cubicBezTo>
                <a:close/>
                <a:moveTo>
                  <a:pt x="13550" y="197"/>
                </a:moveTo>
                <a:lnTo>
                  <a:pt x="13550" y="715"/>
                </a:lnTo>
                <a:lnTo>
                  <a:pt x="13638" y="715"/>
                </a:lnTo>
                <a:lnTo>
                  <a:pt x="13638" y="197"/>
                </a:lnTo>
                <a:close/>
                <a:moveTo>
                  <a:pt x="14050" y="197"/>
                </a:moveTo>
                <a:lnTo>
                  <a:pt x="14050" y="715"/>
                </a:lnTo>
                <a:lnTo>
                  <a:pt x="14138" y="715"/>
                </a:lnTo>
                <a:lnTo>
                  <a:pt x="14138" y="197"/>
                </a:lnTo>
                <a:close/>
                <a:moveTo>
                  <a:pt x="15072" y="185"/>
                </a:moveTo>
                <a:cubicBezTo>
                  <a:pt x="15000" y="185"/>
                  <a:pt x="14945" y="214"/>
                  <a:pt x="14907" y="270"/>
                </a:cubicBezTo>
                <a:lnTo>
                  <a:pt x="14907" y="197"/>
                </a:lnTo>
                <a:lnTo>
                  <a:pt x="14828" y="197"/>
                </a:lnTo>
                <a:lnTo>
                  <a:pt x="14828" y="715"/>
                </a:lnTo>
                <a:lnTo>
                  <a:pt x="14916" y="715"/>
                </a:lnTo>
                <a:lnTo>
                  <a:pt x="14916" y="432"/>
                </a:lnTo>
                <a:cubicBezTo>
                  <a:pt x="14916" y="366"/>
                  <a:pt x="14929" y="321"/>
                  <a:pt x="14956" y="297"/>
                </a:cubicBezTo>
                <a:cubicBezTo>
                  <a:pt x="14983" y="273"/>
                  <a:pt x="15016" y="261"/>
                  <a:pt x="15053" y="261"/>
                </a:cubicBezTo>
                <a:cubicBezTo>
                  <a:pt x="15077" y="261"/>
                  <a:pt x="15097" y="267"/>
                  <a:pt x="15114" y="277"/>
                </a:cubicBezTo>
                <a:cubicBezTo>
                  <a:pt x="15132" y="288"/>
                  <a:pt x="15144" y="302"/>
                  <a:pt x="15151" y="320"/>
                </a:cubicBezTo>
                <a:cubicBezTo>
                  <a:pt x="15158" y="337"/>
                  <a:pt x="15161" y="364"/>
                  <a:pt x="15161" y="400"/>
                </a:cubicBezTo>
                <a:lnTo>
                  <a:pt x="15161" y="715"/>
                </a:lnTo>
                <a:lnTo>
                  <a:pt x="15249" y="715"/>
                </a:lnTo>
                <a:lnTo>
                  <a:pt x="15249" y="396"/>
                </a:lnTo>
                <a:cubicBezTo>
                  <a:pt x="15249" y="356"/>
                  <a:pt x="15247" y="327"/>
                  <a:pt x="15244" y="311"/>
                </a:cubicBezTo>
                <a:cubicBezTo>
                  <a:pt x="15239" y="286"/>
                  <a:pt x="15230" y="264"/>
                  <a:pt x="15217" y="246"/>
                </a:cubicBezTo>
                <a:cubicBezTo>
                  <a:pt x="15204" y="228"/>
                  <a:pt x="15184" y="213"/>
                  <a:pt x="15158" y="202"/>
                </a:cubicBezTo>
                <a:cubicBezTo>
                  <a:pt x="15132" y="191"/>
                  <a:pt x="15103" y="185"/>
                  <a:pt x="15072" y="185"/>
                </a:cubicBezTo>
                <a:close/>
                <a:moveTo>
                  <a:pt x="15599" y="0"/>
                </a:moveTo>
                <a:lnTo>
                  <a:pt x="15875" y="412"/>
                </a:lnTo>
                <a:lnTo>
                  <a:pt x="15875" y="715"/>
                </a:lnTo>
                <a:lnTo>
                  <a:pt x="15969" y="715"/>
                </a:lnTo>
                <a:lnTo>
                  <a:pt x="15969" y="412"/>
                </a:lnTo>
                <a:lnTo>
                  <a:pt x="16255" y="0"/>
                </a:lnTo>
                <a:lnTo>
                  <a:pt x="16145" y="0"/>
                </a:lnTo>
                <a:lnTo>
                  <a:pt x="16006" y="210"/>
                </a:lnTo>
                <a:cubicBezTo>
                  <a:pt x="15975" y="257"/>
                  <a:pt x="15949" y="299"/>
                  <a:pt x="15928" y="336"/>
                </a:cubicBezTo>
                <a:cubicBezTo>
                  <a:pt x="15905" y="296"/>
                  <a:pt x="15881" y="256"/>
                  <a:pt x="15855" y="215"/>
                </a:cubicBezTo>
                <a:lnTo>
                  <a:pt x="15714" y="0"/>
                </a:lnTo>
                <a:close/>
                <a:moveTo>
                  <a:pt x="17631" y="185"/>
                </a:moveTo>
                <a:cubicBezTo>
                  <a:pt x="17611" y="185"/>
                  <a:pt x="17592" y="191"/>
                  <a:pt x="17575" y="203"/>
                </a:cubicBezTo>
                <a:cubicBezTo>
                  <a:pt x="17558" y="214"/>
                  <a:pt x="17539" y="239"/>
                  <a:pt x="17519" y="275"/>
                </a:cubicBezTo>
                <a:lnTo>
                  <a:pt x="17519" y="197"/>
                </a:lnTo>
                <a:lnTo>
                  <a:pt x="17440" y="197"/>
                </a:lnTo>
                <a:lnTo>
                  <a:pt x="17440" y="715"/>
                </a:lnTo>
                <a:lnTo>
                  <a:pt x="17528" y="715"/>
                </a:lnTo>
                <a:lnTo>
                  <a:pt x="17528" y="444"/>
                </a:lnTo>
                <a:cubicBezTo>
                  <a:pt x="17528" y="407"/>
                  <a:pt x="17533" y="373"/>
                  <a:pt x="17542" y="341"/>
                </a:cubicBezTo>
                <a:cubicBezTo>
                  <a:pt x="17549" y="321"/>
                  <a:pt x="17560" y="305"/>
                  <a:pt x="17575" y="293"/>
                </a:cubicBezTo>
                <a:cubicBezTo>
                  <a:pt x="17590" y="282"/>
                  <a:pt x="17608" y="276"/>
                  <a:pt x="17627" y="276"/>
                </a:cubicBezTo>
                <a:cubicBezTo>
                  <a:pt x="17648" y="276"/>
                  <a:pt x="17670" y="282"/>
                  <a:pt x="17691" y="295"/>
                </a:cubicBezTo>
                <a:lnTo>
                  <a:pt x="17722" y="213"/>
                </a:lnTo>
                <a:cubicBezTo>
                  <a:pt x="17691" y="194"/>
                  <a:pt x="17661" y="185"/>
                  <a:pt x="17631" y="185"/>
                </a:cubicBezTo>
                <a:close/>
                <a:moveTo>
                  <a:pt x="3424" y="16"/>
                </a:moveTo>
                <a:lnTo>
                  <a:pt x="3336" y="68"/>
                </a:lnTo>
                <a:lnTo>
                  <a:pt x="3336" y="197"/>
                </a:lnTo>
                <a:lnTo>
                  <a:pt x="3272" y="197"/>
                </a:lnTo>
                <a:lnTo>
                  <a:pt x="3272" y="265"/>
                </a:lnTo>
                <a:lnTo>
                  <a:pt x="3336" y="265"/>
                </a:lnTo>
                <a:lnTo>
                  <a:pt x="3336" y="563"/>
                </a:lnTo>
                <a:cubicBezTo>
                  <a:pt x="3336" y="616"/>
                  <a:pt x="3340" y="651"/>
                  <a:pt x="3347" y="667"/>
                </a:cubicBezTo>
                <a:cubicBezTo>
                  <a:pt x="3354" y="684"/>
                  <a:pt x="3367" y="697"/>
                  <a:pt x="3384" y="707"/>
                </a:cubicBezTo>
                <a:cubicBezTo>
                  <a:pt x="3402" y="717"/>
                  <a:pt x="3427" y="722"/>
                  <a:pt x="3458" y="722"/>
                </a:cubicBezTo>
                <a:cubicBezTo>
                  <a:pt x="3478" y="722"/>
                  <a:pt x="3500" y="720"/>
                  <a:pt x="3525" y="714"/>
                </a:cubicBezTo>
                <a:lnTo>
                  <a:pt x="3512" y="637"/>
                </a:lnTo>
                <a:cubicBezTo>
                  <a:pt x="3496" y="639"/>
                  <a:pt x="3483" y="640"/>
                  <a:pt x="3474" y="640"/>
                </a:cubicBezTo>
                <a:cubicBezTo>
                  <a:pt x="3461" y="640"/>
                  <a:pt x="3451" y="638"/>
                  <a:pt x="3444" y="634"/>
                </a:cubicBezTo>
                <a:cubicBezTo>
                  <a:pt x="3437" y="630"/>
                  <a:pt x="3432" y="624"/>
                  <a:pt x="3428" y="617"/>
                </a:cubicBezTo>
                <a:cubicBezTo>
                  <a:pt x="3425" y="610"/>
                  <a:pt x="3424" y="593"/>
                  <a:pt x="3424" y="568"/>
                </a:cubicBezTo>
                <a:lnTo>
                  <a:pt x="3424" y="265"/>
                </a:lnTo>
                <a:lnTo>
                  <a:pt x="3512" y="265"/>
                </a:lnTo>
                <a:lnTo>
                  <a:pt x="3512" y="197"/>
                </a:lnTo>
                <a:lnTo>
                  <a:pt x="3424" y="197"/>
                </a:lnTo>
                <a:lnTo>
                  <a:pt x="3424" y="16"/>
                </a:lnTo>
                <a:close/>
                <a:moveTo>
                  <a:pt x="5926" y="16"/>
                </a:moveTo>
                <a:lnTo>
                  <a:pt x="5839" y="68"/>
                </a:lnTo>
                <a:lnTo>
                  <a:pt x="5839" y="197"/>
                </a:lnTo>
                <a:lnTo>
                  <a:pt x="5774" y="197"/>
                </a:lnTo>
                <a:lnTo>
                  <a:pt x="5774" y="265"/>
                </a:lnTo>
                <a:lnTo>
                  <a:pt x="5839" y="265"/>
                </a:lnTo>
                <a:lnTo>
                  <a:pt x="5839" y="563"/>
                </a:lnTo>
                <a:cubicBezTo>
                  <a:pt x="5839" y="616"/>
                  <a:pt x="5842" y="651"/>
                  <a:pt x="5850" y="667"/>
                </a:cubicBezTo>
                <a:cubicBezTo>
                  <a:pt x="5857" y="684"/>
                  <a:pt x="5869" y="697"/>
                  <a:pt x="5887" y="707"/>
                </a:cubicBezTo>
                <a:cubicBezTo>
                  <a:pt x="5904" y="717"/>
                  <a:pt x="5929" y="722"/>
                  <a:pt x="5961" y="722"/>
                </a:cubicBezTo>
                <a:cubicBezTo>
                  <a:pt x="5980" y="722"/>
                  <a:pt x="6003" y="720"/>
                  <a:pt x="6027" y="714"/>
                </a:cubicBezTo>
                <a:lnTo>
                  <a:pt x="6015" y="637"/>
                </a:lnTo>
                <a:cubicBezTo>
                  <a:pt x="5999" y="639"/>
                  <a:pt x="5986" y="640"/>
                  <a:pt x="5976" y="640"/>
                </a:cubicBezTo>
                <a:cubicBezTo>
                  <a:pt x="5963" y="640"/>
                  <a:pt x="5953" y="638"/>
                  <a:pt x="5946" y="634"/>
                </a:cubicBezTo>
                <a:cubicBezTo>
                  <a:pt x="5939" y="630"/>
                  <a:pt x="5934" y="624"/>
                  <a:pt x="5931" y="617"/>
                </a:cubicBezTo>
                <a:cubicBezTo>
                  <a:pt x="5928" y="610"/>
                  <a:pt x="5926" y="593"/>
                  <a:pt x="5926" y="568"/>
                </a:cubicBezTo>
                <a:lnTo>
                  <a:pt x="5926" y="265"/>
                </a:lnTo>
                <a:lnTo>
                  <a:pt x="6015" y="265"/>
                </a:lnTo>
                <a:lnTo>
                  <a:pt x="6015" y="197"/>
                </a:lnTo>
                <a:lnTo>
                  <a:pt x="5926" y="197"/>
                </a:lnTo>
                <a:lnTo>
                  <a:pt x="5926" y="16"/>
                </a:lnTo>
                <a:close/>
                <a:moveTo>
                  <a:pt x="13875" y="16"/>
                </a:moveTo>
                <a:lnTo>
                  <a:pt x="13788" y="68"/>
                </a:lnTo>
                <a:lnTo>
                  <a:pt x="13788" y="197"/>
                </a:lnTo>
                <a:lnTo>
                  <a:pt x="13723" y="197"/>
                </a:lnTo>
                <a:lnTo>
                  <a:pt x="13723" y="265"/>
                </a:lnTo>
                <a:lnTo>
                  <a:pt x="13788" y="265"/>
                </a:lnTo>
                <a:lnTo>
                  <a:pt x="13788" y="563"/>
                </a:lnTo>
                <a:cubicBezTo>
                  <a:pt x="13788" y="616"/>
                  <a:pt x="13791" y="651"/>
                  <a:pt x="13798" y="667"/>
                </a:cubicBezTo>
                <a:cubicBezTo>
                  <a:pt x="13805" y="684"/>
                  <a:pt x="13818" y="697"/>
                  <a:pt x="13835" y="707"/>
                </a:cubicBezTo>
                <a:cubicBezTo>
                  <a:pt x="13853" y="717"/>
                  <a:pt x="13878" y="722"/>
                  <a:pt x="13910" y="722"/>
                </a:cubicBezTo>
                <a:cubicBezTo>
                  <a:pt x="13929" y="722"/>
                  <a:pt x="13951" y="720"/>
                  <a:pt x="13976" y="714"/>
                </a:cubicBezTo>
                <a:lnTo>
                  <a:pt x="13963" y="637"/>
                </a:lnTo>
                <a:cubicBezTo>
                  <a:pt x="13947" y="639"/>
                  <a:pt x="13935" y="640"/>
                  <a:pt x="13925" y="640"/>
                </a:cubicBezTo>
                <a:cubicBezTo>
                  <a:pt x="13912" y="640"/>
                  <a:pt x="13902" y="638"/>
                  <a:pt x="13895" y="634"/>
                </a:cubicBezTo>
                <a:cubicBezTo>
                  <a:pt x="13888" y="630"/>
                  <a:pt x="13883" y="624"/>
                  <a:pt x="13880" y="617"/>
                </a:cubicBezTo>
                <a:cubicBezTo>
                  <a:pt x="13877" y="610"/>
                  <a:pt x="13875" y="593"/>
                  <a:pt x="13875" y="568"/>
                </a:cubicBezTo>
                <a:lnTo>
                  <a:pt x="13875" y="265"/>
                </a:lnTo>
                <a:lnTo>
                  <a:pt x="13963" y="265"/>
                </a:lnTo>
                <a:lnTo>
                  <a:pt x="13963" y="197"/>
                </a:lnTo>
                <a:lnTo>
                  <a:pt x="13875" y="197"/>
                </a:lnTo>
                <a:lnTo>
                  <a:pt x="13875" y="16"/>
                </a:lnTo>
                <a:close/>
                <a:moveTo>
                  <a:pt x="1366" y="185"/>
                </a:moveTo>
                <a:cubicBezTo>
                  <a:pt x="1295" y="185"/>
                  <a:pt x="1236" y="209"/>
                  <a:pt x="1191" y="257"/>
                </a:cubicBezTo>
                <a:cubicBezTo>
                  <a:pt x="1146" y="305"/>
                  <a:pt x="1124" y="373"/>
                  <a:pt x="1124" y="460"/>
                </a:cubicBezTo>
                <a:cubicBezTo>
                  <a:pt x="1124" y="545"/>
                  <a:pt x="1146" y="610"/>
                  <a:pt x="1191" y="657"/>
                </a:cubicBezTo>
                <a:cubicBezTo>
                  <a:pt x="1235" y="704"/>
                  <a:pt x="1295" y="727"/>
                  <a:pt x="1371" y="727"/>
                </a:cubicBezTo>
                <a:cubicBezTo>
                  <a:pt x="1431" y="727"/>
                  <a:pt x="1481" y="712"/>
                  <a:pt x="1520" y="683"/>
                </a:cubicBezTo>
                <a:cubicBezTo>
                  <a:pt x="1558" y="654"/>
                  <a:pt x="1585" y="613"/>
                  <a:pt x="1599" y="560"/>
                </a:cubicBezTo>
                <a:lnTo>
                  <a:pt x="1508" y="548"/>
                </a:lnTo>
                <a:cubicBezTo>
                  <a:pt x="1495" y="585"/>
                  <a:pt x="1477" y="612"/>
                  <a:pt x="1454" y="629"/>
                </a:cubicBezTo>
                <a:cubicBezTo>
                  <a:pt x="1431" y="646"/>
                  <a:pt x="1404" y="655"/>
                  <a:pt x="1372" y="655"/>
                </a:cubicBezTo>
                <a:cubicBezTo>
                  <a:pt x="1328" y="655"/>
                  <a:pt x="1292" y="640"/>
                  <a:pt x="1263" y="609"/>
                </a:cubicBezTo>
                <a:cubicBezTo>
                  <a:pt x="1234" y="579"/>
                  <a:pt x="1218" y="535"/>
                  <a:pt x="1215" y="479"/>
                </a:cubicBezTo>
                <a:lnTo>
                  <a:pt x="1602" y="479"/>
                </a:lnTo>
                <a:cubicBezTo>
                  <a:pt x="1602" y="468"/>
                  <a:pt x="1602" y="460"/>
                  <a:pt x="1602" y="455"/>
                </a:cubicBezTo>
                <a:cubicBezTo>
                  <a:pt x="1602" y="369"/>
                  <a:pt x="1580" y="303"/>
                  <a:pt x="1536" y="256"/>
                </a:cubicBezTo>
                <a:cubicBezTo>
                  <a:pt x="1492" y="209"/>
                  <a:pt x="1436" y="185"/>
                  <a:pt x="1366" y="185"/>
                </a:cubicBezTo>
                <a:close/>
                <a:moveTo>
                  <a:pt x="2991" y="185"/>
                </a:moveTo>
                <a:cubicBezTo>
                  <a:pt x="2964" y="185"/>
                  <a:pt x="2938" y="189"/>
                  <a:pt x="2915" y="196"/>
                </a:cubicBezTo>
                <a:cubicBezTo>
                  <a:pt x="2891" y="203"/>
                  <a:pt x="2873" y="211"/>
                  <a:pt x="2859" y="221"/>
                </a:cubicBezTo>
                <a:cubicBezTo>
                  <a:pt x="2841" y="234"/>
                  <a:pt x="2826" y="251"/>
                  <a:pt x="2816" y="270"/>
                </a:cubicBezTo>
                <a:cubicBezTo>
                  <a:pt x="2805" y="290"/>
                  <a:pt x="2800" y="311"/>
                  <a:pt x="2800" y="334"/>
                </a:cubicBezTo>
                <a:cubicBezTo>
                  <a:pt x="2800" y="360"/>
                  <a:pt x="2806" y="383"/>
                  <a:pt x="2819" y="404"/>
                </a:cubicBezTo>
                <a:cubicBezTo>
                  <a:pt x="2832" y="425"/>
                  <a:pt x="2851" y="442"/>
                  <a:pt x="2876" y="453"/>
                </a:cubicBezTo>
                <a:cubicBezTo>
                  <a:pt x="2901" y="465"/>
                  <a:pt x="2945" y="479"/>
                  <a:pt x="3010" y="496"/>
                </a:cubicBezTo>
                <a:cubicBezTo>
                  <a:pt x="3058" y="508"/>
                  <a:pt x="3088" y="518"/>
                  <a:pt x="3100" y="525"/>
                </a:cubicBezTo>
                <a:cubicBezTo>
                  <a:pt x="3117" y="537"/>
                  <a:pt x="3125" y="552"/>
                  <a:pt x="3125" y="572"/>
                </a:cubicBezTo>
                <a:cubicBezTo>
                  <a:pt x="3125" y="594"/>
                  <a:pt x="3116" y="614"/>
                  <a:pt x="3096" y="630"/>
                </a:cubicBezTo>
                <a:cubicBezTo>
                  <a:pt x="3077" y="647"/>
                  <a:pt x="3047" y="655"/>
                  <a:pt x="3006" y="655"/>
                </a:cubicBezTo>
                <a:cubicBezTo>
                  <a:pt x="2966" y="655"/>
                  <a:pt x="2935" y="645"/>
                  <a:pt x="2913" y="627"/>
                </a:cubicBezTo>
                <a:cubicBezTo>
                  <a:pt x="2891" y="608"/>
                  <a:pt x="2877" y="582"/>
                  <a:pt x="2872" y="547"/>
                </a:cubicBezTo>
                <a:lnTo>
                  <a:pt x="2785" y="561"/>
                </a:lnTo>
                <a:cubicBezTo>
                  <a:pt x="2795" y="616"/>
                  <a:pt x="2817" y="657"/>
                  <a:pt x="2853" y="685"/>
                </a:cubicBezTo>
                <a:cubicBezTo>
                  <a:pt x="2888" y="713"/>
                  <a:pt x="2939" y="727"/>
                  <a:pt x="3007" y="727"/>
                </a:cubicBezTo>
                <a:cubicBezTo>
                  <a:pt x="3048" y="727"/>
                  <a:pt x="3084" y="720"/>
                  <a:pt x="3116" y="706"/>
                </a:cubicBezTo>
                <a:cubicBezTo>
                  <a:pt x="3148" y="692"/>
                  <a:pt x="3173" y="672"/>
                  <a:pt x="3190" y="646"/>
                </a:cubicBezTo>
                <a:cubicBezTo>
                  <a:pt x="3207" y="620"/>
                  <a:pt x="3216" y="592"/>
                  <a:pt x="3216" y="563"/>
                </a:cubicBezTo>
                <a:cubicBezTo>
                  <a:pt x="3216" y="533"/>
                  <a:pt x="3209" y="508"/>
                  <a:pt x="3195" y="488"/>
                </a:cubicBezTo>
                <a:cubicBezTo>
                  <a:pt x="3181" y="468"/>
                  <a:pt x="3162" y="452"/>
                  <a:pt x="3137" y="442"/>
                </a:cubicBezTo>
                <a:cubicBezTo>
                  <a:pt x="3112" y="431"/>
                  <a:pt x="3069" y="417"/>
                  <a:pt x="3007" y="401"/>
                </a:cubicBezTo>
                <a:cubicBezTo>
                  <a:pt x="2964" y="389"/>
                  <a:pt x="2938" y="382"/>
                  <a:pt x="2929" y="378"/>
                </a:cubicBezTo>
                <a:cubicBezTo>
                  <a:pt x="2914" y="372"/>
                  <a:pt x="2903" y="364"/>
                  <a:pt x="2895" y="355"/>
                </a:cubicBezTo>
                <a:cubicBezTo>
                  <a:pt x="2888" y="346"/>
                  <a:pt x="2885" y="336"/>
                  <a:pt x="2885" y="324"/>
                </a:cubicBezTo>
                <a:cubicBezTo>
                  <a:pt x="2885" y="306"/>
                  <a:pt x="2893" y="291"/>
                  <a:pt x="2911" y="277"/>
                </a:cubicBezTo>
                <a:cubicBezTo>
                  <a:pt x="2928" y="264"/>
                  <a:pt x="2957" y="257"/>
                  <a:pt x="2997" y="257"/>
                </a:cubicBezTo>
                <a:cubicBezTo>
                  <a:pt x="3031" y="257"/>
                  <a:pt x="3058" y="265"/>
                  <a:pt x="3076" y="280"/>
                </a:cubicBezTo>
                <a:cubicBezTo>
                  <a:pt x="3095" y="295"/>
                  <a:pt x="3106" y="316"/>
                  <a:pt x="3110" y="342"/>
                </a:cubicBezTo>
                <a:lnTo>
                  <a:pt x="3196" y="331"/>
                </a:lnTo>
                <a:cubicBezTo>
                  <a:pt x="3191" y="297"/>
                  <a:pt x="3181" y="270"/>
                  <a:pt x="3166" y="250"/>
                </a:cubicBezTo>
                <a:cubicBezTo>
                  <a:pt x="3151" y="230"/>
                  <a:pt x="3129" y="214"/>
                  <a:pt x="3098" y="203"/>
                </a:cubicBezTo>
                <a:cubicBezTo>
                  <a:pt x="3067" y="191"/>
                  <a:pt x="3031" y="185"/>
                  <a:pt x="2991" y="185"/>
                </a:cubicBezTo>
                <a:close/>
                <a:moveTo>
                  <a:pt x="3596" y="197"/>
                </a:moveTo>
                <a:lnTo>
                  <a:pt x="3596" y="518"/>
                </a:lnTo>
                <a:cubicBezTo>
                  <a:pt x="3596" y="555"/>
                  <a:pt x="3598" y="583"/>
                  <a:pt x="3602" y="600"/>
                </a:cubicBezTo>
                <a:cubicBezTo>
                  <a:pt x="3607" y="626"/>
                  <a:pt x="3616" y="648"/>
                  <a:pt x="3629" y="665"/>
                </a:cubicBezTo>
                <a:cubicBezTo>
                  <a:pt x="3641" y="683"/>
                  <a:pt x="3661" y="698"/>
                  <a:pt x="3688" y="709"/>
                </a:cubicBezTo>
                <a:cubicBezTo>
                  <a:pt x="3714" y="721"/>
                  <a:pt x="3743" y="727"/>
                  <a:pt x="3773" y="727"/>
                </a:cubicBezTo>
                <a:cubicBezTo>
                  <a:pt x="3843" y="727"/>
                  <a:pt x="3898" y="698"/>
                  <a:pt x="3938" y="639"/>
                </a:cubicBezTo>
                <a:lnTo>
                  <a:pt x="3938" y="715"/>
                </a:lnTo>
                <a:lnTo>
                  <a:pt x="4017" y="715"/>
                </a:lnTo>
                <a:lnTo>
                  <a:pt x="4017" y="197"/>
                </a:lnTo>
                <a:lnTo>
                  <a:pt x="3929" y="197"/>
                </a:lnTo>
                <a:lnTo>
                  <a:pt x="3929" y="475"/>
                </a:lnTo>
                <a:cubicBezTo>
                  <a:pt x="3929" y="519"/>
                  <a:pt x="3924" y="553"/>
                  <a:pt x="3914" y="576"/>
                </a:cubicBezTo>
                <a:cubicBezTo>
                  <a:pt x="3905" y="599"/>
                  <a:pt x="3888" y="618"/>
                  <a:pt x="3865" y="631"/>
                </a:cubicBezTo>
                <a:cubicBezTo>
                  <a:pt x="3842" y="645"/>
                  <a:pt x="3817" y="651"/>
                  <a:pt x="3791" y="651"/>
                </a:cubicBezTo>
                <a:cubicBezTo>
                  <a:pt x="3765" y="651"/>
                  <a:pt x="3743" y="645"/>
                  <a:pt x="3725" y="632"/>
                </a:cubicBezTo>
                <a:cubicBezTo>
                  <a:pt x="3707" y="618"/>
                  <a:pt x="3695" y="600"/>
                  <a:pt x="3689" y="577"/>
                </a:cubicBezTo>
                <a:cubicBezTo>
                  <a:pt x="3686" y="561"/>
                  <a:pt x="3684" y="530"/>
                  <a:pt x="3684" y="484"/>
                </a:cubicBezTo>
                <a:lnTo>
                  <a:pt x="3684" y="197"/>
                </a:lnTo>
                <a:close/>
                <a:moveTo>
                  <a:pt x="4485" y="0"/>
                </a:moveTo>
                <a:lnTo>
                  <a:pt x="4485" y="256"/>
                </a:lnTo>
                <a:cubicBezTo>
                  <a:pt x="4470" y="235"/>
                  <a:pt x="4450" y="218"/>
                  <a:pt x="4425" y="205"/>
                </a:cubicBezTo>
                <a:cubicBezTo>
                  <a:pt x="4401" y="192"/>
                  <a:pt x="4373" y="185"/>
                  <a:pt x="4342" y="185"/>
                </a:cubicBezTo>
                <a:cubicBezTo>
                  <a:pt x="4299" y="185"/>
                  <a:pt x="4261" y="196"/>
                  <a:pt x="4226" y="219"/>
                </a:cubicBezTo>
                <a:cubicBezTo>
                  <a:pt x="4192" y="241"/>
                  <a:pt x="4166" y="274"/>
                  <a:pt x="4148" y="316"/>
                </a:cubicBezTo>
                <a:cubicBezTo>
                  <a:pt x="4131" y="358"/>
                  <a:pt x="4123" y="405"/>
                  <a:pt x="4123" y="457"/>
                </a:cubicBezTo>
                <a:cubicBezTo>
                  <a:pt x="4123" y="510"/>
                  <a:pt x="4132" y="557"/>
                  <a:pt x="4151" y="597"/>
                </a:cubicBezTo>
                <a:cubicBezTo>
                  <a:pt x="4170" y="638"/>
                  <a:pt x="4197" y="670"/>
                  <a:pt x="4232" y="693"/>
                </a:cubicBezTo>
                <a:cubicBezTo>
                  <a:pt x="4266" y="716"/>
                  <a:pt x="4304" y="727"/>
                  <a:pt x="4346" y="727"/>
                </a:cubicBezTo>
                <a:cubicBezTo>
                  <a:pt x="4409" y="727"/>
                  <a:pt x="4458" y="701"/>
                  <a:pt x="4491" y="650"/>
                </a:cubicBezTo>
                <a:lnTo>
                  <a:pt x="4491" y="715"/>
                </a:lnTo>
                <a:lnTo>
                  <a:pt x="4572" y="715"/>
                </a:lnTo>
                <a:lnTo>
                  <a:pt x="4572" y="0"/>
                </a:lnTo>
                <a:close/>
                <a:moveTo>
                  <a:pt x="4923" y="185"/>
                </a:moveTo>
                <a:cubicBezTo>
                  <a:pt x="4852" y="185"/>
                  <a:pt x="4793" y="209"/>
                  <a:pt x="4749" y="257"/>
                </a:cubicBezTo>
                <a:cubicBezTo>
                  <a:pt x="4704" y="305"/>
                  <a:pt x="4681" y="373"/>
                  <a:pt x="4681" y="460"/>
                </a:cubicBezTo>
                <a:cubicBezTo>
                  <a:pt x="4681" y="545"/>
                  <a:pt x="4703" y="610"/>
                  <a:pt x="4748" y="657"/>
                </a:cubicBezTo>
                <a:cubicBezTo>
                  <a:pt x="4792" y="704"/>
                  <a:pt x="4852" y="727"/>
                  <a:pt x="4928" y="727"/>
                </a:cubicBezTo>
                <a:cubicBezTo>
                  <a:pt x="4988" y="727"/>
                  <a:pt x="5038" y="712"/>
                  <a:pt x="5077" y="683"/>
                </a:cubicBezTo>
                <a:cubicBezTo>
                  <a:pt x="5115" y="654"/>
                  <a:pt x="5142" y="613"/>
                  <a:pt x="5156" y="560"/>
                </a:cubicBezTo>
                <a:lnTo>
                  <a:pt x="5065" y="548"/>
                </a:lnTo>
                <a:cubicBezTo>
                  <a:pt x="5052" y="585"/>
                  <a:pt x="5034" y="612"/>
                  <a:pt x="5011" y="629"/>
                </a:cubicBezTo>
                <a:cubicBezTo>
                  <a:pt x="4988" y="646"/>
                  <a:pt x="4961" y="655"/>
                  <a:pt x="4929" y="655"/>
                </a:cubicBezTo>
                <a:cubicBezTo>
                  <a:pt x="4885" y="655"/>
                  <a:pt x="4849" y="640"/>
                  <a:pt x="4820" y="609"/>
                </a:cubicBezTo>
                <a:cubicBezTo>
                  <a:pt x="4791" y="579"/>
                  <a:pt x="4775" y="535"/>
                  <a:pt x="4772" y="479"/>
                </a:cubicBezTo>
                <a:lnTo>
                  <a:pt x="5159" y="479"/>
                </a:lnTo>
                <a:cubicBezTo>
                  <a:pt x="5159" y="468"/>
                  <a:pt x="5159" y="460"/>
                  <a:pt x="5159" y="455"/>
                </a:cubicBezTo>
                <a:cubicBezTo>
                  <a:pt x="5159" y="369"/>
                  <a:pt x="5137" y="303"/>
                  <a:pt x="5093" y="256"/>
                </a:cubicBezTo>
                <a:cubicBezTo>
                  <a:pt x="5049" y="209"/>
                  <a:pt x="4993" y="185"/>
                  <a:pt x="4923" y="185"/>
                </a:cubicBezTo>
                <a:close/>
                <a:moveTo>
                  <a:pt x="6549" y="185"/>
                </a:moveTo>
                <a:cubicBezTo>
                  <a:pt x="6522" y="185"/>
                  <a:pt x="6496" y="189"/>
                  <a:pt x="6473" y="196"/>
                </a:cubicBezTo>
                <a:cubicBezTo>
                  <a:pt x="6449" y="203"/>
                  <a:pt x="6431" y="211"/>
                  <a:pt x="6417" y="221"/>
                </a:cubicBezTo>
                <a:cubicBezTo>
                  <a:pt x="6399" y="234"/>
                  <a:pt x="6384" y="251"/>
                  <a:pt x="6374" y="270"/>
                </a:cubicBezTo>
                <a:cubicBezTo>
                  <a:pt x="6363" y="290"/>
                  <a:pt x="6358" y="311"/>
                  <a:pt x="6358" y="334"/>
                </a:cubicBezTo>
                <a:cubicBezTo>
                  <a:pt x="6358" y="360"/>
                  <a:pt x="6364" y="383"/>
                  <a:pt x="6377" y="404"/>
                </a:cubicBezTo>
                <a:cubicBezTo>
                  <a:pt x="6390" y="425"/>
                  <a:pt x="6409" y="442"/>
                  <a:pt x="6434" y="453"/>
                </a:cubicBezTo>
                <a:cubicBezTo>
                  <a:pt x="6459" y="465"/>
                  <a:pt x="6503" y="479"/>
                  <a:pt x="6568" y="496"/>
                </a:cubicBezTo>
                <a:cubicBezTo>
                  <a:pt x="6616" y="508"/>
                  <a:pt x="6646" y="518"/>
                  <a:pt x="6658" y="525"/>
                </a:cubicBezTo>
                <a:cubicBezTo>
                  <a:pt x="6675" y="537"/>
                  <a:pt x="6684" y="552"/>
                  <a:pt x="6684" y="572"/>
                </a:cubicBezTo>
                <a:cubicBezTo>
                  <a:pt x="6684" y="594"/>
                  <a:pt x="6674" y="614"/>
                  <a:pt x="6654" y="630"/>
                </a:cubicBezTo>
                <a:cubicBezTo>
                  <a:pt x="6635" y="647"/>
                  <a:pt x="6605" y="655"/>
                  <a:pt x="6564" y="655"/>
                </a:cubicBezTo>
                <a:cubicBezTo>
                  <a:pt x="6524" y="655"/>
                  <a:pt x="6493" y="645"/>
                  <a:pt x="6471" y="627"/>
                </a:cubicBezTo>
                <a:cubicBezTo>
                  <a:pt x="6449" y="608"/>
                  <a:pt x="6435" y="582"/>
                  <a:pt x="6430" y="547"/>
                </a:cubicBezTo>
                <a:lnTo>
                  <a:pt x="6343" y="561"/>
                </a:lnTo>
                <a:cubicBezTo>
                  <a:pt x="6353" y="616"/>
                  <a:pt x="6376" y="657"/>
                  <a:pt x="6411" y="685"/>
                </a:cubicBezTo>
                <a:cubicBezTo>
                  <a:pt x="6446" y="713"/>
                  <a:pt x="6498" y="727"/>
                  <a:pt x="6565" y="727"/>
                </a:cubicBezTo>
                <a:cubicBezTo>
                  <a:pt x="6606" y="727"/>
                  <a:pt x="6642" y="720"/>
                  <a:pt x="6674" y="706"/>
                </a:cubicBezTo>
                <a:cubicBezTo>
                  <a:pt x="6707" y="692"/>
                  <a:pt x="6731" y="672"/>
                  <a:pt x="6748" y="646"/>
                </a:cubicBezTo>
                <a:cubicBezTo>
                  <a:pt x="6765" y="620"/>
                  <a:pt x="6774" y="592"/>
                  <a:pt x="6774" y="563"/>
                </a:cubicBezTo>
                <a:cubicBezTo>
                  <a:pt x="6774" y="533"/>
                  <a:pt x="6767" y="508"/>
                  <a:pt x="6753" y="488"/>
                </a:cubicBezTo>
                <a:cubicBezTo>
                  <a:pt x="6739" y="468"/>
                  <a:pt x="6720" y="452"/>
                  <a:pt x="6695" y="442"/>
                </a:cubicBezTo>
                <a:cubicBezTo>
                  <a:pt x="6670" y="431"/>
                  <a:pt x="6627" y="417"/>
                  <a:pt x="6565" y="401"/>
                </a:cubicBezTo>
                <a:cubicBezTo>
                  <a:pt x="6522" y="389"/>
                  <a:pt x="6496" y="382"/>
                  <a:pt x="6487" y="378"/>
                </a:cubicBezTo>
                <a:cubicBezTo>
                  <a:pt x="6472" y="372"/>
                  <a:pt x="6461" y="364"/>
                  <a:pt x="6454" y="355"/>
                </a:cubicBezTo>
                <a:cubicBezTo>
                  <a:pt x="6446" y="346"/>
                  <a:pt x="6443" y="336"/>
                  <a:pt x="6443" y="324"/>
                </a:cubicBezTo>
                <a:cubicBezTo>
                  <a:pt x="6443" y="306"/>
                  <a:pt x="6451" y="291"/>
                  <a:pt x="6469" y="277"/>
                </a:cubicBezTo>
                <a:cubicBezTo>
                  <a:pt x="6486" y="264"/>
                  <a:pt x="6515" y="257"/>
                  <a:pt x="6555" y="257"/>
                </a:cubicBezTo>
                <a:cubicBezTo>
                  <a:pt x="6589" y="257"/>
                  <a:pt x="6616" y="265"/>
                  <a:pt x="6634" y="280"/>
                </a:cubicBezTo>
                <a:cubicBezTo>
                  <a:pt x="6653" y="295"/>
                  <a:pt x="6665" y="316"/>
                  <a:pt x="6668" y="342"/>
                </a:cubicBezTo>
                <a:lnTo>
                  <a:pt x="6754" y="331"/>
                </a:lnTo>
                <a:cubicBezTo>
                  <a:pt x="6749" y="297"/>
                  <a:pt x="6739" y="270"/>
                  <a:pt x="6724" y="250"/>
                </a:cubicBezTo>
                <a:cubicBezTo>
                  <a:pt x="6709" y="230"/>
                  <a:pt x="6687" y="214"/>
                  <a:pt x="6656" y="203"/>
                </a:cubicBezTo>
                <a:cubicBezTo>
                  <a:pt x="6625" y="191"/>
                  <a:pt x="6590" y="185"/>
                  <a:pt x="6549" y="185"/>
                </a:cubicBezTo>
                <a:close/>
                <a:moveTo>
                  <a:pt x="7645" y="185"/>
                </a:moveTo>
                <a:cubicBezTo>
                  <a:pt x="7581" y="185"/>
                  <a:pt x="7527" y="204"/>
                  <a:pt x="7482" y="243"/>
                </a:cubicBezTo>
                <a:cubicBezTo>
                  <a:pt x="7429" y="289"/>
                  <a:pt x="7402" y="360"/>
                  <a:pt x="7402" y="456"/>
                </a:cubicBezTo>
                <a:cubicBezTo>
                  <a:pt x="7402" y="544"/>
                  <a:pt x="7424" y="611"/>
                  <a:pt x="7469" y="657"/>
                </a:cubicBezTo>
                <a:cubicBezTo>
                  <a:pt x="7514" y="704"/>
                  <a:pt x="7572" y="727"/>
                  <a:pt x="7645" y="727"/>
                </a:cubicBezTo>
                <a:cubicBezTo>
                  <a:pt x="7690" y="727"/>
                  <a:pt x="7732" y="716"/>
                  <a:pt x="7770" y="695"/>
                </a:cubicBezTo>
                <a:cubicBezTo>
                  <a:pt x="7808" y="674"/>
                  <a:pt x="7838" y="644"/>
                  <a:pt x="7858" y="606"/>
                </a:cubicBezTo>
                <a:cubicBezTo>
                  <a:pt x="7878" y="568"/>
                  <a:pt x="7888" y="515"/>
                  <a:pt x="7888" y="449"/>
                </a:cubicBezTo>
                <a:cubicBezTo>
                  <a:pt x="7888" y="366"/>
                  <a:pt x="7865" y="302"/>
                  <a:pt x="7820" y="255"/>
                </a:cubicBezTo>
                <a:cubicBezTo>
                  <a:pt x="7775" y="208"/>
                  <a:pt x="7716" y="185"/>
                  <a:pt x="7645" y="185"/>
                </a:cubicBezTo>
                <a:close/>
                <a:moveTo>
                  <a:pt x="7989" y="197"/>
                </a:moveTo>
                <a:lnTo>
                  <a:pt x="7989" y="518"/>
                </a:lnTo>
                <a:cubicBezTo>
                  <a:pt x="7989" y="555"/>
                  <a:pt x="7991" y="583"/>
                  <a:pt x="7994" y="600"/>
                </a:cubicBezTo>
                <a:cubicBezTo>
                  <a:pt x="7999" y="626"/>
                  <a:pt x="8008" y="648"/>
                  <a:pt x="8021" y="665"/>
                </a:cubicBezTo>
                <a:cubicBezTo>
                  <a:pt x="8034" y="683"/>
                  <a:pt x="8054" y="698"/>
                  <a:pt x="8080" y="709"/>
                </a:cubicBezTo>
                <a:cubicBezTo>
                  <a:pt x="8107" y="721"/>
                  <a:pt x="8135" y="727"/>
                  <a:pt x="8166" y="727"/>
                </a:cubicBezTo>
                <a:cubicBezTo>
                  <a:pt x="8235" y="727"/>
                  <a:pt x="8290" y="698"/>
                  <a:pt x="8331" y="639"/>
                </a:cubicBezTo>
                <a:lnTo>
                  <a:pt x="8331" y="715"/>
                </a:lnTo>
                <a:lnTo>
                  <a:pt x="8409" y="715"/>
                </a:lnTo>
                <a:lnTo>
                  <a:pt x="8409" y="197"/>
                </a:lnTo>
                <a:lnTo>
                  <a:pt x="8321" y="197"/>
                </a:lnTo>
                <a:lnTo>
                  <a:pt x="8321" y="475"/>
                </a:lnTo>
                <a:cubicBezTo>
                  <a:pt x="8321" y="519"/>
                  <a:pt x="8316" y="553"/>
                  <a:pt x="8307" y="576"/>
                </a:cubicBezTo>
                <a:cubicBezTo>
                  <a:pt x="8297" y="599"/>
                  <a:pt x="8281" y="618"/>
                  <a:pt x="8258" y="631"/>
                </a:cubicBezTo>
                <a:cubicBezTo>
                  <a:pt x="8235" y="645"/>
                  <a:pt x="8210" y="651"/>
                  <a:pt x="8184" y="651"/>
                </a:cubicBezTo>
                <a:cubicBezTo>
                  <a:pt x="8157" y="651"/>
                  <a:pt x="8135" y="645"/>
                  <a:pt x="8117" y="632"/>
                </a:cubicBezTo>
                <a:cubicBezTo>
                  <a:pt x="8099" y="618"/>
                  <a:pt x="8088" y="600"/>
                  <a:pt x="8082" y="577"/>
                </a:cubicBezTo>
                <a:cubicBezTo>
                  <a:pt x="8078" y="561"/>
                  <a:pt x="8077" y="530"/>
                  <a:pt x="8077" y="484"/>
                </a:cubicBezTo>
                <a:lnTo>
                  <a:pt x="8077" y="197"/>
                </a:lnTo>
                <a:close/>
                <a:moveTo>
                  <a:pt x="9100" y="0"/>
                </a:moveTo>
                <a:lnTo>
                  <a:pt x="9100" y="256"/>
                </a:lnTo>
                <a:cubicBezTo>
                  <a:pt x="9084" y="235"/>
                  <a:pt x="9064" y="218"/>
                  <a:pt x="9040" y="205"/>
                </a:cubicBezTo>
                <a:cubicBezTo>
                  <a:pt x="9016" y="192"/>
                  <a:pt x="8988" y="185"/>
                  <a:pt x="8957" y="185"/>
                </a:cubicBezTo>
                <a:cubicBezTo>
                  <a:pt x="8914" y="185"/>
                  <a:pt x="8875" y="196"/>
                  <a:pt x="8841" y="219"/>
                </a:cubicBezTo>
                <a:cubicBezTo>
                  <a:pt x="8806" y="241"/>
                  <a:pt x="8780" y="274"/>
                  <a:pt x="8763" y="316"/>
                </a:cubicBezTo>
                <a:cubicBezTo>
                  <a:pt x="8746" y="358"/>
                  <a:pt x="8737" y="405"/>
                  <a:pt x="8737" y="457"/>
                </a:cubicBezTo>
                <a:cubicBezTo>
                  <a:pt x="8737" y="510"/>
                  <a:pt x="8747" y="557"/>
                  <a:pt x="8766" y="597"/>
                </a:cubicBezTo>
                <a:cubicBezTo>
                  <a:pt x="8785" y="638"/>
                  <a:pt x="8812" y="670"/>
                  <a:pt x="8846" y="693"/>
                </a:cubicBezTo>
                <a:cubicBezTo>
                  <a:pt x="8881" y="716"/>
                  <a:pt x="8919" y="727"/>
                  <a:pt x="8960" y="727"/>
                </a:cubicBezTo>
                <a:cubicBezTo>
                  <a:pt x="9024" y="727"/>
                  <a:pt x="9073" y="701"/>
                  <a:pt x="9105" y="650"/>
                </a:cubicBezTo>
                <a:lnTo>
                  <a:pt x="9105" y="715"/>
                </a:lnTo>
                <a:lnTo>
                  <a:pt x="9187" y="715"/>
                </a:lnTo>
                <a:lnTo>
                  <a:pt x="9187" y="0"/>
                </a:lnTo>
                <a:close/>
                <a:moveTo>
                  <a:pt x="9934" y="0"/>
                </a:moveTo>
                <a:lnTo>
                  <a:pt x="9934" y="256"/>
                </a:lnTo>
                <a:cubicBezTo>
                  <a:pt x="9918" y="235"/>
                  <a:pt x="9898" y="218"/>
                  <a:pt x="9874" y="205"/>
                </a:cubicBezTo>
                <a:cubicBezTo>
                  <a:pt x="9850" y="192"/>
                  <a:pt x="9822" y="185"/>
                  <a:pt x="9791" y="185"/>
                </a:cubicBezTo>
                <a:cubicBezTo>
                  <a:pt x="9748" y="185"/>
                  <a:pt x="9709" y="196"/>
                  <a:pt x="9675" y="219"/>
                </a:cubicBezTo>
                <a:cubicBezTo>
                  <a:pt x="9640" y="241"/>
                  <a:pt x="9614" y="274"/>
                  <a:pt x="9597" y="316"/>
                </a:cubicBezTo>
                <a:cubicBezTo>
                  <a:pt x="9580" y="358"/>
                  <a:pt x="9571" y="405"/>
                  <a:pt x="9571" y="457"/>
                </a:cubicBezTo>
                <a:cubicBezTo>
                  <a:pt x="9571" y="510"/>
                  <a:pt x="9581" y="557"/>
                  <a:pt x="9600" y="597"/>
                </a:cubicBezTo>
                <a:cubicBezTo>
                  <a:pt x="9619" y="638"/>
                  <a:pt x="9646" y="670"/>
                  <a:pt x="9680" y="693"/>
                </a:cubicBezTo>
                <a:cubicBezTo>
                  <a:pt x="9715" y="716"/>
                  <a:pt x="9753" y="727"/>
                  <a:pt x="9794" y="727"/>
                </a:cubicBezTo>
                <a:cubicBezTo>
                  <a:pt x="9858" y="727"/>
                  <a:pt x="9907" y="701"/>
                  <a:pt x="9939" y="650"/>
                </a:cubicBezTo>
                <a:lnTo>
                  <a:pt x="9939" y="715"/>
                </a:lnTo>
                <a:lnTo>
                  <a:pt x="10021" y="715"/>
                </a:lnTo>
                <a:lnTo>
                  <a:pt x="10021" y="0"/>
                </a:lnTo>
                <a:close/>
                <a:moveTo>
                  <a:pt x="10370" y="185"/>
                </a:moveTo>
                <a:cubicBezTo>
                  <a:pt x="10305" y="185"/>
                  <a:pt x="10251" y="204"/>
                  <a:pt x="10207" y="243"/>
                </a:cubicBezTo>
                <a:cubicBezTo>
                  <a:pt x="10153" y="289"/>
                  <a:pt x="10126" y="360"/>
                  <a:pt x="10126" y="456"/>
                </a:cubicBezTo>
                <a:cubicBezTo>
                  <a:pt x="10126" y="544"/>
                  <a:pt x="10149" y="611"/>
                  <a:pt x="10194" y="657"/>
                </a:cubicBezTo>
                <a:cubicBezTo>
                  <a:pt x="10238" y="704"/>
                  <a:pt x="10297" y="727"/>
                  <a:pt x="10370" y="727"/>
                </a:cubicBezTo>
                <a:cubicBezTo>
                  <a:pt x="10415" y="727"/>
                  <a:pt x="10457" y="716"/>
                  <a:pt x="10495" y="695"/>
                </a:cubicBezTo>
                <a:cubicBezTo>
                  <a:pt x="10533" y="674"/>
                  <a:pt x="10562" y="644"/>
                  <a:pt x="10582" y="606"/>
                </a:cubicBezTo>
                <a:cubicBezTo>
                  <a:pt x="10602" y="568"/>
                  <a:pt x="10612" y="515"/>
                  <a:pt x="10612" y="449"/>
                </a:cubicBezTo>
                <a:cubicBezTo>
                  <a:pt x="10612" y="366"/>
                  <a:pt x="10590" y="302"/>
                  <a:pt x="10544" y="255"/>
                </a:cubicBezTo>
                <a:cubicBezTo>
                  <a:pt x="10499" y="208"/>
                  <a:pt x="10441" y="185"/>
                  <a:pt x="10370" y="185"/>
                </a:cubicBezTo>
                <a:close/>
                <a:moveTo>
                  <a:pt x="12156" y="185"/>
                </a:moveTo>
                <a:cubicBezTo>
                  <a:pt x="12112" y="185"/>
                  <a:pt x="12072" y="191"/>
                  <a:pt x="12039" y="203"/>
                </a:cubicBezTo>
                <a:cubicBezTo>
                  <a:pt x="12005" y="216"/>
                  <a:pt x="11979" y="233"/>
                  <a:pt x="11961" y="256"/>
                </a:cubicBezTo>
                <a:cubicBezTo>
                  <a:pt x="11943" y="278"/>
                  <a:pt x="11930" y="308"/>
                  <a:pt x="11922" y="345"/>
                </a:cubicBezTo>
                <a:lnTo>
                  <a:pt x="12008" y="356"/>
                </a:lnTo>
                <a:cubicBezTo>
                  <a:pt x="12018" y="320"/>
                  <a:pt x="12032" y="294"/>
                  <a:pt x="12052" y="280"/>
                </a:cubicBezTo>
                <a:cubicBezTo>
                  <a:pt x="12072" y="265"/>
                  <a:pt x="12102" y="258"/>
                  <a:pt x="12144" y="258"/>
                </a:cubicBezTo>
                <a:cubicBezTo>
                  <a:pt x="12188" y="258"/>
                  <a:pt x="12221" y="268"/>
                  <a:pt x="12244" y="288"/>
                </a:cubicBezTo>
                <a:cubicBezTo>
                  <a:pt x="12260" y="302"/>
                  <a:pt x="12269" y="327"/>
                  <a:pt x="12269" y="363"/>
                </a:cubicBezTo>
                <a:cubicBezTo>
                  <a:pt x="12269" y="367"/>
                  <a:pt x="12268" y="374"/>
                  <a:pt x="12268" y="386"/>
                </a:cubicBezTo>
                <a:cubicBezTo>
                  <a:pt x="12235" y="398"/>
                  <a:pt x="12182" y="408"/>
                  <a:pt x="12111" y="416"/>
                </a:cubicBezTo>
                <a:cubicBezTo>
                  <a:pt x="12076" y="421"/>
                  <a:pt x="12050" y="425"/>
                  <a:pt x="12033" y="430"/>
                </a:cubicBezTo>
                <a:cubicBezTo>
                  <a:pt x="12010" y="436"/>
                  <a:pt x="11989" y="446"/>
                  <a:pt x="11970" y="458"/>
                </a:cubicBezTo>
                <a:cubicBezTo>
                  <a:pt x="11951" y="471"/>
                  <a:pt x="11936" y="488"/>
                  <a:pt x="11924" y="509"/>
                </a:cubicBezTo>
                <a:cubicBezTo>
                  <a:pt x="11913" y="530"/>
                  <a:pt x="11907" y="553"/>
                  <a:pt x="11907" y="579"/>
                </a:cubicBezTo>
                <a:cubicBezTo>
                  <a:pt x="11907" y="622"/>
                  <a:pt x="11923" y="657"/>
                  <a:pt x="11953" y="685"/>
                </a:cubicBezTo>
                <a:cubicBezTo>
                  <a:pt x="11984" y="713"/>
                  <a:pt x="12027" y="727"/>
                  <a:pt x="12084" y="727"/>
                </a:cubicBezTo>
                <a:cubicBezTo>
                  <a:pt x="12119" y="727"/>
                  <a:pt x="12151" y="721"/>
                  <a:pt x="12181" y="710"/>
                </a:cubicBezTo>
                <a:cubicBezTo>
                  <a:pt x="12211" y="699"/>
                  <a:pt x="12243" y="679"/>
                  <a:pt x="12275" y="651"/>
                </a:cubicBezTo>
                <a:cubicBezTo>
                  <a:pt x="12278" y="676"/>
                  <a:pt x="12284" y="697"/>
                  <a:pt x="12293" y="715"/>
                </a:cubicBezTo>
                <a:lnTo>
                  <a:pt x="12385" y="715"/>
                </a:lnTo>
                <a:cubicBezTo>
                  <a:pt x="12374" y="695"/>
                  <a:pt x="12366" y="675"/>
                  <a:pt x="12362" y="653"/>
                </a:cubicBezTo>
                <a:cubicBezTo>
                  <a:pt x="12359" y="631"/>
                  <a:pt x="12357" y="580"/>
                  <a:pt x="12357" y="498"/>
                </a:cubicBezTo>
                <a:lnTo>
                  <a:pt x="12357" y="381"/>
                </a:lnTo>
                <a:cubicBezTo>
                  <a:pt x="12357" y="342"/>
                  <a:pt x="12355" y="315"/>
                  <a:pt x="12353" y="300"/>
                </a:cubicBezTo>
                <a:cubicBezTo>
                  <a:pt x="12347" y="276"/>
                  <a:pt x="12338" y="256"/>
                  <a:pt x="12325" y="240"/>
                </a:cubicBezTo>
                <a:cubicBezTo>
                  <a:pt x="12312" y="224"/>
                  <a:pt x="12292" y="211"/>
                  <a:pt x="12264" y="201"/>
                </a:cubicBezTo>
                <a:cubicBezTo>
                  <a:pt x="12236" y="190"/>
                  <a:pt x="12201" y="185"/>
                  <a:pt x="12156" y="185"/>
                </a:cubicBezTo>
                <a:close/>
                <a:moveTo>
                  <a:pt x="13220" y="185"/>
                </a:moveTo>
                <a:cubicBezTo>
                  <a:pt x="13193" y="185"/>
                  <a:pt x="13167" y="189"/>
                  <a:pt x="13144" y="196"/>
                </a:cubicBezTo>
                <a:cubicBezTo>
                  <a:pt x="13120" y="203"/>
                  <a:pt x="13102" y="211"/>
                  <a:pt x="13088" y="221"/>
                </a:cubicBezTo>
                <a:cubicBezTo>
                  <a:pt x="13070" y="234"/>
                  <a:pt x="13055" y="251"/>
                  <a:pt x="13045" y="270"/>
                </a:cubicBezTo>
                <a:cubicBezTo>
                  <a:pt x="13034" y="290"/>
                  <a:pt x="13029" y="311"/>
                  <a:pt x="13029" y="334"/>
                </a:cubicBezTo>
                <a:cubicBezTo>
                  <a:pt x="13029" y="360"/>
                  <a:pt x="13035" y="383"/>
                  <a:pt x="13048" y="404"/>
                </a:cubicBezTo>
                <a:cubicBezTo>
                  <a:pt x="13061" y="425"/>
                  <a:pt x="13080" y="442"/>
                  <a:pt x="13105" y="453"/>
                </a:cubicBezTo>
                <a:cubicBezTo>
                  <a:pt x="13130" y="465"/>
                  <a:pt x="13174" y="479"/>
                  <a:pt x="13239" y="496"/>
                </a:cubicBezTo>
                <a:cubicBezTo>
                  <a:pt x="13287" y="508"/>
                  <a:pt x="13317" y="518"/>
                  <a:pt x="13329" y="525"/>
                </a:cubicBezTo>
                <a:cubicBezTo>
                  <a:pt x="13346" y="537"/>
                  <a:pt x="13354" y="552"/>
                  <a:pt x="13354" y="572"/>
                </a:cubicBezTo>
                <a:cubicBezTo>
                  <a:pt x="13354" y="594"/>
                  <a:pt x="13345" y="614"/>
                  <a:pt x="13325" y="630"/>
                </a:cubicBezTo>
                <a:cubicBezTo>
                  <a:pt x="13306" y="647"/>
                  <a:pt x="13276" y="655"/>
                  <a:pt x="13235" y="655"/>
                </a:cubicBezTo>
                <a:cubicBezTo>
                  <a:pt x="13195" y="655"/>
                  <a:pt x="13164" y="645"/>
                  <a:pt x="13142" y="627"/>
                </a:cubicBezTo>
                <a:cubicBezTo>
                  <a:pt x="13120" y="608"/>
                  <a:pt x="13106" y="582"/>
                  <a:pt x="13101" y="547"/>
                </a:cubicBezTo>
                <a:lnTo>
                  <a:pt x="13014" y="561"/>
                </a:lnTo>
                <a:cubicBezTo>
                  <a:pt x="13024" y="616"/>
                  <a:pt x="13046" y="657"/>
                  <a:pt x="13082" y="685"/>
                </a:cubicBezTo>
                <a:cubicBezTo>
                  <a:pt x="13117" y="713"/>
                  <a:pt x="13168" y="727"/>
                  <a:pt x="13236" y="727"/>
                </a:cubicBezTo>
                <a:cubicBezTo>
                  <a:pt x="13277" y="727"/>
                  <a:pt x="13313" y="720"/>
                  <a:pt x="13345" y="706"/>
                </a:cubicBezTo>
                <a:cubicBezTo>
                  <a:pt x="13377" y="692"/>
                  <a:pt x="13402" y="672"/>
                  <a:pt x="13419" y="646"/>
                </a:cubicBezTo>
                <a:cubicBezTo>
                  <a:pt x="13436" y="620"/>
                  <a:pt x="13445" y="592"/>
                  <a:pt x="13445" y="563"/>
                </a:cubicBezTo>
                <a:cubicBezTo>
                  <a:pt x="13445" y="533"/>
                  <a:pt x="13438" y="508"/>
                  <a:pt x="13424" y="488"/>
                </a:cubicBezTo>
                <a:cubicBezTo>
                  <a:pt x="13410" y="468"/>
                  <a:pt x="13391" y="452"/>
                  <a:pt x="13366" y="442"/>
                </a:cubicBezTo>
                <a:cubicBezTo>
                  <a:pt x="13341" y="431"/>
                  <a:pt x="13298" y="417"/>
                  <a:pt x="13236" y="401"/>
                </a:cubicBezTo>
                <a:cubicBezTo>
                  <a:pt x="13193" y="389"/>
                  <a:pt x="13167" y="382"/>
                  <a:pt x="13158" y="378"/>
                </a:cubicBezTo>
                <a:cubicBezTo>
                  <a:pt x="13143" y="372"/>
                  <a:pt x="13132" y="364"/>
                  <a:pt x="13125" y="355"/>
                </a:cubicBezTo>
                <a:cubicBezTo>
                  <a:pt x="13117" y="346"/>
                  <a:pt x="13114" y="336"/>
                  <a:pt x="13114" y="324"/>
                </a:cubicBezTo>
                <a:cubicBezTo>
                  <a:pt x="13114" y="306"/>
                  <a:pt x="13122" y="291"/>
                  <a:pt x="13140" y="277"/>
                </a:cubicBezTo>
                <a:cubicBezTo>
                  <a:pt x="13157" y="264"/>
                  <a:pt x="13186" y="257"/>
                  <a:pt x="13226" y="257"/>
                </a:cubicBezTo>
                <a:cubicBezTo>
                  <a:pt x="13260" y="257"/>
                  <a:pt x="13287" y="265"/>
                  <a:pt x="13305" y="280"/>
                </a:cubicBezTo>
                <a:cubicBezTo>
                  <a:pt x="13324" y="295"/>
                  <a:pt x="13335" y="316"/>
                  <a:pt x="13339" y="342"/>
                </a:cubicBezTo>
                <a:lnTo>
                  <a:pt x="13425" y="331"/>
                </a:lnTo>
                <a:cubicBezTo>
                  <a:pt x="13420" y="297"/>
                  <a:pt x="13410" y="270"/>
                  <a:pt x="13395" y="250"/>
                </a:cubicBezTo>
                <a:cubicBezTo>
                  <a:pt x="13380" y="230"/>
                  <a:pt x="13358" y="214"/>
                  <a:pt x="13327" y="203"/>
                </a:cubicBezTo>
                <a:cubicBezTo>
                  <a:pt x="13296" y="191"/>
                  <a:pt x="13260" y="185"/>
                  <a:pt x="13220" y="185"/>
                </a:cubicBezTo>
                <a:close/>
                <a:moveTo>
                  <a:pt x="14482" y="185"/>
                </a:moveTo>
                <a:cubicBezTo>
                  <a:pt x="14418" y="185"/>
                  <a:pt x="14363" y="204"/>
                  <a:pt x="14319" y="243"/>
                </a:cubicBezTo>
                <a:cubicBezTo>
                  <a:pt x="14265" y="289"/>
                  <a:pt x="14239" y="360"/>
                  <a:pt x="14239" y="456"/>
                </a:cubicBezTo>
                <a:cubicBezTo>
                  <a:pt x="14239" y="544"/>
                  <a:pt x="14261" y="611"/>
                  <a:pt x="14306" y="657"/>
                </a:cubicBezTo>
                <a:cubicBezTo>
                  <a:pt x="14351" y="704"/>
                  <a:pt x="14409" y="727"/>
                  <a:pt x="14482" y="727"/>
                </a:cubicBezTo>
                <a:cubicBezTo>
                  <a:pt x="14527" y="727"/>
                  <a:pt x="14569" y="716"/>
                  <a:pt x="14607" y="695"/>
                </a:cubicBezTo>
                <a:cubicBezTo>
                  <a:pt x="14645" y="674"/>
                  <a:pt x="14675" y="644"/>
                  <a:pt x="14694" y="606"/>
                </a:cubicBezTo>
                <a:cubicBezTo>
                  <a:pt x="14715" y="568"/>
                  <a:pt x="14725" y="515"/>
                  <a:pt x="14725" y="449"/>
                </a:cubicBezTo>
                <a:cubicBezTo>
                  <a:pt x="14725" y="366"/>
                  <a:pt x="14702" y="302"/>
                  <a:pt x="14657" y="255"/>
                </a:cubicBezTo>
                <a:cubicBezTo>
                  <a:pt x="14611" y="208"/>
                  <a:pt x="14553" y="185"/>
                  <a:pt x="14482" y="185"/>
                </a:cubicBezTo>
                <a:close/>
                <a:moveTo>
                  <a:pt x="16541" y="185"/>
                </a:moveTo>
                <a:cubicBezTo>
                  <a:pt x="16470" y="185"/>
                  <a:pt x="16412" y="209"/>
                  <a:pt x="16367" y="257"/>
                </a:cubicBezTo>
                <a:cubicBezTo>
                  <a:pt x="16322" y="305"/>
                  <a:pt x="16299" y="373"/>
                  <a:pt x="16299" y="460"/>
                </a:cubicBezTo>
                <a:cubicBezTo>
                  <a:pt x="16299" y="545"/>
                  <a:pt x="16321" y="610"/>
                  <a:pt x="16366" y="657"/>
                </a:cubicBezTo>
                <a:cubicBezTo>
                  <a:pt x="16410" y="704"/>
                  <a:pt x="16471" y="727"/>
                  <a:pt x="16546" y="727"/>
                </a:cubicBezTo>
                <a:cubicBezTo>
                  <a:pt x="16607" y="727"/>
                  <a:pt x="16656" y="712"/>
                  <a:pt x="16695" y="683"/>
                </a:cubicBezTo>
                <a:cubicBezTo>
                  <a:pt x="16734" y="654"/>
                  <a:pt x="16760" y="613"/>
                  <a:pt x="16774" y="560"/>
                </a:cubicBezTo>
                <a:lnTo>
                  <a:pt x="16684" y="548"/>
                </a:lnTo>
                <a:cubicBezTo>
                  <a:pt x="16670" y="585"/>
                  <a:pt x="16652" y="612"/>
                  <a:pt x="16629" y="629"/>
                </a:cubicBezTo>
                <a:cubicBezTo>
                  <a:pt x="16607" y="646"/>
                  <a:pt x="16579" y="655"/>
                  <a:pt x="16547" y="655"/>
                </a:cubicBezTo>
                <a:cubicBezTo>
                  <a:pt x="16504" y="655"/>
                  <a:pt x="16467" y="640"/>
                  <a:pt x="16438" y="609"/>
                </a:cubicBezTo>
                <a:cubicBezTo>
                  <a:pt x="16409" y="579"/>
                  <a:pt x="16393" y="535"/>
                  <a:pt x="16390" y="479"/>
                </a:cubicBezTo>
                <a:lnTo>
                  <a:pt x="16777" y="479"/>
                </a:lnTo>
                <a:cubicBezTo>
                  <a:pt x="16777" y="468"/>
                  <a:pt x="16777" y="460"/>
                  <a:pt x="16777" y="455"/>
                </a:cubicBezTo>
                <a:cubicBezTo>
                  <a:pt x="16777" y="369"/>
                  <a:pt x="16755" y="303"/>
                  <a:pt x="16711" y="256"/>
                </a:cubicBezTo>
                <a:cubicBezTo>
                  <a:pt x="16667" y="209"/>
                  <a:pt x="16611" y="185"/>
                  <a:pt x="16541" y="185"/>
                </a:cubicBezTo>
                <a:close/>
                <a:moveTo>
                  <a:pt x="17104" y="185"/>
                </a:moveTo>
                <a:cubicBezTo>
                  <a:pt x="17059" y="185"/>
                  <a:pt x="17020" y="191"/>
                  <a:pt x="16986" y="203"/>
                </a:cubicBezTo>
                <a:cubicBezTo>
                  <a:pt x="16952" y="216"/>
                  <a:pt x="16927" y="233"/>
                  <a:pt x="16909" y="256"/>
                </a:cubicBezTo>
                <a:cubicBezTo>
                  <a:pt x="16891" y="278"/>
                  <a:pt x="16878" y="308"/>
                  <a:pt x="16870" y="345"/>
                </a:cubicBezTo>
                <a:lnTo>
                  <a:pt x="16956" y="356"/>
                </a:lnTo>
                <a:cubicBezTo>
                  <a:pt x="16965" y="320"/>
                  <a:pt x="16980" y="294"/>
                  <a:pt x="17000" y="280"/>
                </a:cubicBezTo>
                <a:cubicBezTo>
                  <a:pt x="17019" y="265"/>
                  <a:pt x="17050" y="258"/>
                  <a:pt x="17091" y="258"/>
                </a:cubicBezTo>
                <a:cubicBezTo>
                  <a:pt x="17136" y="258"/>
                  <a:pt x="17169" y="268"/>
                  <a:pt x="17191" y="288"/>
                </a:cubicBezTo>
                <a:cubicBezTo>
                  <a:pt x="17208" y="302"/>
                  <a:pt x="17216" y="327"/>
                  <a:pt x="17216" y="363"/>
                </a:cubicBezTo>
                <a:cubicBezTo>
                  <a:pt x="17216" y="367"/>
                  <a:pt x="17216" y="374"/>
                  <a:pt x="17216" y="386"/>
                </a:cubicBezTo>
                <a:cubicBezTo>
                  <a:pt x="17182" y="398"/>
                  <a:pt x="17130" y="408"/>
                  <a:pt x="17059" y="416"/>
                </a:cubicBezTo>
                <a:cubicBezTo>
                  <a:pt x="17024" y="421"/>
                  <a:pt x="16998" y="425"/>
                  <a:pt x="16981" y="430"/>
                </a:cubicBezTo>
                <a:cubicBezTo>
                  <a:pt x="16958" y="436"/>
                  <a:pt x="16936" y="446"/>
                  <a:pt x="16918" y="458"/>
                </a:cubicBezTo>
                <a:cubicBezTo>
                  <a:pt x="16899" y="471"/>
                  <a:pt x="16884" y="488"/>
                  <a:pt x="16872" y="509"/>
                </a:cubicBezTo>
                <a:cubicBezTo>
                  <a:pt x="16861" y="530"/>
                  <a:pt x="16855" y="553"/>
                  <a:pt x="16855" y="579"/>
                </a:cubicBezTo>
                <a:cubicBezTo>
                  <a:pt x="16855" y="622"/>
                  <a:pt x="16870" y="657"/>
                  <a:pt x="16901" y="685"/>
                </a:cubicBezTo>
                <a:cubicBezTo>
                  <a:pt x="16931" y="713"/>
                  <a:pt x="16975" y="727"/>
                  <a:pt x="17032" y="727"/>
                </a:cubicBezTo>
                <a:cubicBezTo>
                  <a:pt x="17067" y="727"/>
                  <a:pt x="17099" y="721"/>
                  <a:pt x="17129" y="710"/>
                </a:cubicBezTo>
                <a:cubicBezTo>
                  <a:pt x="17159" y="699"/>
                  <a:pt x="17191" y="679"/>
                  <a:pt x="17223" y="651"/>
                </a:cubicBezTo>
                <a:cubicBezTo>
                  <a:pt x="17226" y="676"/>
                  <a:pt x="17232" y="697"/>
                  <a:pt x="17241" y="715"/>
                </a:cubicBezTo>
                <a:lnTo>
                  <a:pt x="17333" y="715"/>
                </a:lnTo>
                <a:cubicBezTo>
                  <a:pt x="17321" y="695"/>
                  <a:pt x="17314" y="675"/>
                  <a:pt x="17310" y="653"/>
                </a:cubicBezTo>
                <a:cubicBezTo>
                  <a:pt x="17307" y="631"/>
                  <a:pt x="17305" y="580"/>
                  <a:pt x="17305" y="498"/>
                </a:cubicBezTo>
                <a:lnTo>
                  <a:pt x="17305" y="381"/>
                </a:lnTo>
                <a:cubicBezTo>
                  <a:pt x="17305" y="342"/>
                  <a:pt x="17303" y="315"/>
                  <a:pt x="17300" y="300"/>
                </a:cubicBezTo>
                <a:cubicBezTo>
                  <a:pt x="17295" y="276"/>
                  <a:pt x="17286" y="256"/>
                  <a:pt x="17273" y="240"/>
                </a:cubicBezTo>
                <a:cubicBezTo>
                  <a:pt x="17260" y="224"/>
                  <a:pt x="17240" y="211"/>
                  <a:pt x="17212" y="201"/>
                </a:cubicBezTo>
                <a:cubicBezTo>
                  <a:pt x="17184" y="190"/>
                  <a:pt x="17148" y="185"/>
                  <a:pt x="17104" y="185"/>
                </a:cubicBezTo>
                <a:close/>
                <a:moveTo>
                  <a:pt x="1993" y="197"/>
                </a:moveTo>
                <a:lnTo>
                  <a:pt x="2189" y="716"/>
                </a:lnTo>
                <a:cubicBezTo>
                  <a:pt x="2186" y="726"/>
                  <a:pt x="2183" y="733"/>
                  <a:pt x="2182" y="738"/>
                </a:cubicBezTo>
                <a:cubicBezTo>
                  <a:pt x="2169" y="773"/>
                  <a:pt x="2160" y="794"/>
                  <a:pt x="2155" y="803"/>
                </a:cubicBezTo>
                <a:cubicBezTo>
                  <a:pt x="2147" y="815"/>
                  <a:pt x="2138" y="824"/>
                  <a:pt x="2126" y="831"/>
                </a:cubicBezTo>
                <a:cubicBezTo>
                  <a:pt x="2114" y="837"/>
                  <a:pt x="2099" y="840"/>
                  <a:pt x="2079" y="840"/>
                </a:cubicBezTo>
                <a:cubicBezTo>
                  <a:pt x="2065" y="840"/>
                  <a:pt x="2048" y="838"/>
                  <a:pt x="2029" y="833"/>
                </a:cubicBezTo>
                <a:lnTo>
                  <a:pt x="2029" y="833"/>
                </a:lnTo>
                <a:lnTo>
                  <a:pt x="2039" y="915"/>
                </a:lnTo>
                <a:cubicBezTo>
                  <a:pt x="2059" y="922"/>
                  <a:pt x="2078" y="926"/>
                  <a:pt x="2095" y="926"/>
                </a:cubicBezTo>
                <a:cubicBezTo>
                  <a:pt x="2123" y="926"/>
                  <a:pt x="2147" y="919"/>
                  <a:pt x="2167" y="905"/>
                </a:cubicBezTo>
                <a:cubicBezTo>
                  <a:pt x="2188" y="892"/>
                  <a:pt x="2206" y="871"/>
                  <a:pt x="2221" y="842"/>
                </a:cubicBezTo>
                <a:cubicBezTo>
                  <a:pt x="2233" y="820"/>
                  <a:pt x="2249" y="781"/>
                  <a:pt x="2270" y="724"/>
                </a:cubicBezTo>
                <a:lnTo>
                  <a:pt x="2468" y="197"/>
                </a:lnTo>
                <a:lnTo>
                  <a:pt x="2380" y="197"/>
                </a:lnTo>
                <a:lnTo>
                  <a:pt x="2269" y="499"/>
                </a:lnTo>
                <a:cubicBezTo>
                  <a:pt x="2255" y="537"/>
                  <a:pt x="2243" y="577"/>
                  <a:pt x="2233" y="617"/>
                </a:cubicBezTo>
                <a:cubicBezTo>
                  <a:pt x="2222" y="575"/>
                  <a:pt x="2209" y="535"/>
                  <a:pt x="2195" y="497"/>
                </a:cubicBezTo>
                <a:lnTo>
                  <a:pt x="2087" y="197"/>
                </a:lnTo>
                <a:close/>
              </a:path>
            </a:pathLst>
          </a:custGeom>
          <a:solidFill>
            <a:schemeClr val="lt2"/>
          </a:solidFill>
          <a:ln w="1905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</a:rPr>
              <a:t>Going into Transition year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D9D2E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2E9"/>
                </a:solidFill>
              </a:rPr>
              <a:t>Students are just after finishing their Junior Certificate exams and three whole years of preparation.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Most students are between the ages of 15 and 16 and have received </a:t>
            </a:r>
            <a:r>
              <a:rPr lang="en" u="sng"/>
              <a:t>no career guidance</a:t>
            </a:r>
            <a:r>
              <a:rPr lang="en"/>
              <a:t> in the junior cycle.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44225" y="79753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</a:rPr>
              <a:t>So why do 4th year?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874525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 sz="2400"/>
              <a:t>A </a:t>
            </a:r>
            <a:r>
              <a:rPr lang="en" sz="2400" u="sng"/>
              <a:t>break</a:t>
            </a:r>
            <a:r>
              <a:rPr lang="en" sz="2400"/>
              <a:t> from the usual study habits.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 sz="2400"/>
              <a:t>Helps you to understand, through experience, what the </a:t>
            </a:r>
            <a:r>
              <a:rPr lang="en" sz="2400" u="sng"/>
              <a:t>working world</a:t>
            </a:r>
            <a:r>
              <a:rPr lang="en" sz="2400"/>
              <a:t> is like.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 sz="2400"/>
              <a:t>Helps you to </a:t>
            </a:r>
            <a:r>
              <a:rPr lang="en" sz="2400" u="sng"/>
              <a:t>grow</a:t>
            </a:r>
            <a:r>
              <a:rPr lang="en" sz="2400"/>
              <a:t> as a person.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 sz="2400"/>
              <a:t>Guides you in areas surrounding </a:t>
            </a:r>
            <a:r>
              <a:rPr lang="en" sz="2400" u="sng"/>
              <a:t>career guidance</a:t>
            </a:r>
            <a:r>
              <a:rPr lang="en" sz="2400"/>
              <a:t>, study techniques, subject choice.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 sz="2400"/>
              <a:t>Teaches you how to </a:t>
            </a:r>
            <a:r>
              <a:rPr lang="en" sz="2400" u="sng"/>
              <a:t>reflect</a:t>
            </a:r>
            <a:r>
              <a:rPr lang="en" sz="2400"/>
              <a:t> on your experiences and get the most out of life.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en" sz="2400"/>
              <a:t>Encourages you to </a:t>
            </a:r>
            <a:r>
              <a:rPr lang="en" sz="2400" u="sng"/>
              <a:t>explore</a:t>
            </a:r>
            <a:r>
              <a:rPr lang="en" sz="2400"/>
              <a:t> the opportunities that are available.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</a:rPr>
              <a:t>Getting Involved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34200" y="110790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548625" y="2511950"/>
            <a:ext cx="1554899" cy="68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Events</a:t>
            </a:r>
          </a:p>
        </p:txBody>
      </p:sp>
      <p:cxnSp>
        <p:nvCxnSpPr>
          <p:cNvPr id="100" name="Shape 100"/>
          <p:cNvCxnSpPr/>
          <p:nvPr/>
        </p:nvCxnSpPr>
        <p:spPr>
          <a:xfrm rot="10800000" flipH="1">
            <a:off x="4133325" y="2086549"/>
            <a:ext cx="604800" cy="558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1" name="Shape 101"/>
          <p:cNvCxnSpPr/>
          <p:nvPr/>
        </p:nvCxnSpPr>
        <p:spPr>
          <a:xfrm>
            <a:off x="4857750" y="2917300"/>
            <a:ext cx="817500" cy="551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2" name="Shape 102"/>
          <p:cNvCxnSpPr/>
          <p:nvPr/>
        </p:nvCxnSpPr>
        <p:spPr>
          <a:xfrm flipH="1">
            <a:off x="4173325" y="2990400"/>
            <a:ext cx="6599" cy="877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3" name="Shape 103"/>
          <p:cNvCxnSpPr/>
          <p:nvPr/>
        </p:nvCxnSpPr>
        <p:spPr>
          <a:xfrm flipH="1">
            <a:off x="2525325" y="3010350"/>
            <a:ext cx="1156199" cy="671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104"/>
          <p:cNvCxnSpPr>
            <a:stCxn id="99" idx="1"/>
          </p:cNvCxnSpPr>
          <p:nvPr/>
        </p:nvCxnSpPr>
        <p:spPr>
          <a:xfrm rot="10800000">
            <a:off x="1880625" y="2418950"/>
            <a:ext cx="1667999" cy="435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" name="Shape 105"/>
          <p:cNvSpPr txBox="1"/>
          <p:nvPr/>
        </p:nvSpPr>
        <p:spPr>
          <a:xfrm>
            <a:off x="4631800" y="1521775"/>
            <a:ext cx="3475499" cy="47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Extra events</a:t>
            </a:r>
            <a:r>
              <a:rPr lang="en">
                <a:solidFill>
                  <a:srgbClr val="FFFFFF"/>
                </a:solidFill>
              </a:rPr>
              <a:t> such as Build A Bank Challenge, CAST Film Festival, Student Council etc.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761525" y="3023625"/>
            <a:ext cx="2737799" cy="80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School events </a:t>
            </a:r>
            <a:r>
              <a:rPr lang="en">
                <a:solidFill>
                  <a:srgbClr val="FFFFFF"/>
                </a:solidFill>
              </a:rPr>
              <a:t>such as the Musical, Young Social Innovators, Enterprise, Graduation etc.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2791050" y="3914100"/>
            <a:ext cx="3315899" cy="82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General Class projects</a:t>
            </a:r>
            <a:r>
              <a:rPr lang="en">
                <a:solidFill>
                  <a:srgbClr val="FFFFFF"/>
                </a:solidFill>
              </a:rPr>
              <a:t> such as European Studies, History, Photography, Take on the Takeaway.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64850" y="3249575"/>
            <a:ext cx="1853999" cy="102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378825" y="3391950"/>
            <a:ext cx="2119800" cy="11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Significant Learning Experiences</a:t>
            </a:r>
            <a:r>
              <a:rPr lang="en">
                <a:solidFill>
                  <a:srgbClr val="FFFFFF"/>
                </a:solidFill>
              </a:rPr>
              <a:t> such as Surfing, Dail Trip, Titanic Visit etc.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99675" y="1575075"/>
            <a:ext cx="1595399" cy="11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Guest Speakers </a:t>
            </a:r>
            <a:r>
              <a:rPr lang="en">
                <a:solidFill>
                  <a:srgbClr val="FFFFFF"/>
                </a:solidFill>
              </a:rPr>
              <a:t>such as poets, jockeys, politicians etc. </a:t>
            </a:r>
          </a:p>
        </p:txBody>
      </p:sp>
      <p:sp>
        <p:nvSpPr>
          <p:cNvPr id="111" name="Shape 111"/>
          <p:cNvSpPr/>
          <p:nvPr/>
        </p:nvSpPr>
        <p:spPr>
          <a:xfrm>
            <a:off x="1880625" y="820750"/>
            <a:ext cx="2242800" cy="1442099"/>
          </a:xfrm>
          <a:prstGeom prst="cloudCallout">
            <a:avLst>
              <a:gd name="adj1" fmla="val 37112"/>
              <a:gd name="adj2" fmla="val 65429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2340825" y="970075"/>
            <a:ext cx="1322400" cy="55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/>
              <a:t>It’s vital to get involved in all aspects of Transition Year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13321" y="2229450"/>
            <a:ext cx="1533503" cy="6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76857" y="3708300"/>
            <a:ext cx="722467" cy="10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235718" y="2588996"/>
            <a:ext cx="1322400" cy="87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980825" y="447700"/>
            <a:ext cx="1398374" cy="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90425" y="50548"/>
            <a:ext cx="6879600" cy="1149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D966"/>
                </a:solidFill>
              </a:rPr>
              <a:t>Growing as a person in Transition Year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954275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i="1"/>
              <a:t>For me Transition year was very helpful in order to get to know myself as a person. I learned things about myself that I never knew before. </a:t>
            </a:r>
          </a:p>
          <a:p>
            <a:pPr marL="457200" lvl="0" indent="-381000" rtl="0">
              <a:spcBef>
                <a:spcPts val="0"/>
              </a:spcBef>
              <a:buClr>
                <a:srgbClr val="A4C2F4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A4C2F4"/>
                </a:solidFill>
              </a:rPr>
              <a:t>I learned how to be </a:t>
            </a:r>
            <a:r>
              <a:rPr lang="en" sz="2400" b="1">
                <a:solidFill>
                  <a:srgbClr val="A4C2F4"/>
                </a:solidFill>
              </a:rPr>
              <a:t>positive</a:t>
            </a:r>
            <a:r>
              <a:rPr lang="en" sz="2400">
                <a:solidFill>
                  <a:srgbClr val="A4C2F4"/>
                </a:solidFill>
              </a:rPr>
              <a:t> and </a:t>
            </a:r>
            <a:r>
              <a:rPr lang="en" sz="2400" b="1">
                <a:solidFill>
                  <a:srgbClr val="A4C2F4"/>
                </a:solidFill>
              </a:rPr>
              <a:t>self confident</a:t>
            </a:r>
          </a:p>
          <a:p>
            <a:pPr marL="457200" lvl="0" indent="-381000" rtl="0">
              <a:spcBef>
                <a:spcPts val="0"/>
              </a:spcBef>
              <a:buClr>
                <a:srgbClr val="FF99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9900"/>
                </a:solidFill>
              </a:rPr>
              <a:t>I learned how to be a</a:t>
            </a:r>
            <a:r>
              <a:rPr lang="en" sz="2400" b="1">
                <a:solidFill>
                  <a:srgbClr val="FF9900"/>
                </a:solidFill>
              </a:rPr>
              <a:t> leader</a:t>
            </a:r>
          </a:p>
          <a:p>
            <a:pPr marL="457200" lvl="0" indent="-381000" rtl="0">
              <a:spcBef>
                <a:spcPts val="0"/>
              </a:spcBef>
              <a:buClr>
                <a:srgbClr val="EA9999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EA9999"/>
                </a:solidFill>
              </a:rPr>
              <a:t>I learned how to </a:t>
            </a:r>
            <a:r>
              <a:rPr lang="en" sz="2400" b="1">
                <a:solidFill>
                  <a:srgbClr val="EA9999"/>
                </a:solidFill>
              </a:rPr>
              <a:t>interact</a:t>
            </a:r>
            <a:r>
              <a:rPr lang="en" sz="2400">
                <a:solidFill>
                  <a:srgbClr val="EA9999"/>
                </a:solidFill>
              </a:rPr>
              <a:t> with people in a respectful way</a:t>
            </a:r>
          </a:p>
          <a:p>
            <a:pPr marL="457200" lvl="0" indent="-381000" rtl="0">
              <a:spcBef>
                <a:spcPts val="0"/>
              </a:spcBef>
              <a:buClr>
                <a:srgbClr val="9900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9900FF"/>
                </a:solidFill>
              </a:rPr>
              <a:t>I learned to be </a:t>
            </a:r>
            <a:r>
              <a:rPr lang="en" sz="2400" b="1">
                <a:solidFill>
                  <a:srgbClr val="9900FF"/>
                </a:solidFill>
              </a:rPr>
              <a:t>tolerant</a:t>
            </a:r>
            <a:r>
              <a:rPr lang="en" sz="2400">
                <a:solidFill>
                  <a:srgbClr val="9900FF"/>
                </a:solidFill>
              </a:rPr>
              <a:t> of everyone’s abilities</a:t>
            </a:r>
          </a:p>
          <a:p>
            <a:pPr marL="457200" lvl="0" indent="-381000" rtl="0">
              <a:spcBef>
                <a:spcPts val="0"/>
              </a:spcBef>
              <a:buClr>
                <a:srgbClr val="00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FFFF"/>
                </a:solidFill>
              </a:rPr>
              <a:t>I learned how to </a:t>
            </a:r>
            <a:r>
              <a:rPr lang="en" sz="2400" b="1">
                <a:solidFill>
                  <a:srgbClr val="00FFFF"/>
                </a:solidFill>
              </a:rPr>
              <a:t>laugh</a:t>
            </a:r>
            <a:r>
              <a:rPr lang="en" sz="2400">
                <a:solidFill>
                  <a:srgbClr val="00FFFF"/>
                </a:solidFill>
              </a:rPr>
              <a:t> at myself and not be so uptight</a:t>
            </a:r>
          </a:p>
          <a:p>
            <a:pPr marL="457200" lvl="0" indent="-381000" rtl="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00"/>
                </a:solidFill>
              </a:rPr>
              <a:t>I developed </a:t>
            </a:r>
            <a:r>
              <a:rPr lang="en" sz="2400" b="1">
                <a:solidFill>
                  <a:srgbClr val="FFFF00"/>
                </a:solidFill>
              </a:rPr>
              <a:t>social skills</a:t>
            </a:r>
            <a:r>
              <a:rPr lang="en" sz="2400">
                <a:solidFill>
                  <a:srgbClr val="FFFF00"/>
                </a:solidFill>
              </a:rPr>
              <a:t> and became much closer with my year group as a whole.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23975" y="-33246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>
                <a:solidFill>
                  <a:srgbClr val="FFFF00"/>
                </a:solidFill>
              </a:rPr>
              <a:t>Career Guidance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9750" y="575500"/>
            <a:ext cx="8977799" cy="456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Transition Year, students are forced to make 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blind decision</a:t>
            </a:r>
            <a:r>
              <a:rPr lang="en" sz="24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surrounding leaving cert subjects and potentially college courses. </a:t>
            </a:r>
          </a:p>
          <a:p>
            <a:pPr marL="457200" lvl="0" indent="-381000" rtl="0">
              <a:spcBef>
                <a:spcPts val="0"/>
              </a:spcBef>
              <a:buClr>
                <a:srgbClr val="D9D2E9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D9D2E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 gives you a chance to sample Leaving Cert subjects</a:t>
            </a:r>
          </a:p>
          <a:p>
            <a:pPr marL="457200" lvl="0" indent="-381000" rtl="0">
              <a:spcBef>
                <a:spcPts val="0"/>
              </a:spcBef>
              <a:buClr>
                <a:srgbClr val="D9D2E9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D9D2E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 lets you experience work in various areas you might be interested in</a:t>
            </a:r>
          </a:p>
          <a:p>
            <a:pPr marL="457200" lvl="0" indent="-381000" rtl="0">
              <a:spcBef>
                <a:spcPts val="0"/>
              </a:spcBef>
              <a:buClr>
                <a:srgbClr val="D9D2E9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D9D2E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Aptitude Tests (e.g. DATS) help to show you what kind of learner you are i.e. what subjects might suit you</a:t>
            </a:r>
          </a:p>
          <a:p>
            <a:pPr marL="457200" lvl="0" indent="-381000" rtl="0">
              <a:spcBef>
                <a:spcPts val="0"/>
              </a:spcBef>
              <a:buClr>
                <a:srgbClr val="D9D2E9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D9D2E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Classes such as Guidance and Pastoral Care give you an opportunity to explore courses and jobs that are available</a:t>
            </a:r>
          </a:p>
          <a:p>
            <a:pPr marL="457200" lvl="0" indent="-381000">
              <a:spcBef>
                <a:spcPts val="0"/>
              </a:spcBef>
              <a:buClr>
                <a:srgbClr val="D9D2E9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D9D2E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 such as enterprise, YSI, Build a Bank etc. help you to learn new skills and find out talents that you may have been unaware of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</a:rPr>
              <a:t>Reflecting in Transition Year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3100" y="974200"/>
            <a:ext cx="4422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One of the most important things for me in Transition Year was the </a:t>
            </a:r>
            <a:r>
              <a:rPr lang="en" sz="2400" u="sng"/>
              <a:t>reflective journals</a:t>
            </a:r>
            <a:r>
              <a:rPr lang="en" sz="2400"/>
              <a:t> that we were required to keep.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 </a:t>
            </a:r>
            <a:r>
              <a:rPr lang="en" sz="2400">
                <a:solidFill>
                  <a:srgbClr val="00FFFF"/>
                </a:solidFill>
              </a:rPr>
              <a:t>We had to fill in these journals every day and there were specific sections for special events, guest speakers, workshops etc.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F9900"/>
                </a:solidFill>
              </a:rPr>
              <a:t>This helped me learn about myself. What I liked, what worked for me and what I could do to improve my TY experience.</a:t>
            </a:r>
            <a:r>
              <a:rPr lang="en" sz="1800"/>
              <a:t> </a:t>
            </a:r>
            <a:r>
              <a:rPr lang="en"/>
              <a:t>               </a:t>
            </a:r>
          </a:p>
        </p:txBody>
      </p:sp>
      <p:sp>
        <p:nvSpPr>
          <p:cNvPr id="136" name="Shape 136"/>
          <p:cNvSpPr/>
          <p:nvPr/>
        </p:nvSpPr>
        <p:spPr>
          <a:xfrm>
            <a:off x="4133425" y="2704675"/>
            <a:ext cx="657900" cy="458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578150" y="3316025"/>
            <a:ext cx="1920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80325" y="3316012"/>
            <a:ext cx="16383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5950" y="-276675"/>
            <a:ext cx="8778599" cy="1016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>
                <a:solidFill>
                  <a:srgbClr val="FFFF00"/>
                </a:solidFill>
              </a:rPr>
              <a:t>Leaving Transition Year: What I have done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88780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634925" y="88780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22847" y="914824"/>
            <a:ext cx="1157974" cy="154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289451" y="1587874"/>
            <a:ext cx="1459425" cy="11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792275" y="974175"/>
            <a:ext cx="1710074" cy="12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288575" y="2319225"/>
            <a:ext cx="1426523" cy="10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817412" y="1742662"/>
            <a:ext cx="1673625" cy="12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99510" y="3688050"/>
            <a:ext cx="1296174" cy="86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-12" y="2089025"/>
            <a:ext cx="1495200" cy="5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Sports Achievements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1" y="662300"/>
            <a:ext cx="1267646" cy="13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797450" y="3242850"/>
            <a:ext cx="1574999" cy="25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Musical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10"/>
          <a:stretch>
            <a:fillRect/>
          </a:stretch>
        </p:blipFill>
        <p:spPr>
          <a:xfrm flipH="1">
            <a:off x="1495204" y="4000225"/>
            <a:ext cx="762693" cy="10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537000" y="974175"/>
            <a:ext cx="1574999" cy="154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Rotary Youth Leadership Trip to Strasbourg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515750" y="618025"/>
            <a:ext cx="1907099" cy="12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School Trips: Italy, Surfing, The Dail. 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3493655" y="3811942"/>
            <a:ext cx="1495199" cy="109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4803176" y="3116925"/>
            <a:ext cx="920476" cy="12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661025" y="3056850"/>
            <a:ext cx="1794300" cy="63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AIB Build a Bank Challenge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5720675" y="3595500"/>
            <a:ext cx="2970599" cy="63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i="1">
                <a:solidFill>
                  <a:schemeClr val="lt1"/>
                </a:solidFill>
              </a:rPr>
              <a:t>And so much more….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26300" y="-66475"/>
            <a:ext cx="85604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>
                <a:solidFill>
                  <a:srgbClr val="FFFF00"/>
                </a:solidFill>
              </a:rPr>
              <a:t>Leaving Transition Year: What I have learned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70500" y="91440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leadership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courage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social skills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organisational skills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I.T. skills</a:t>
            </a:r>
          </a:p>
          <a:p>
            <a:pPr marL="457200" lvl="0" indent="-43180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how to work in an office environment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648200" y="91440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humour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project skills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my learning styles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subjects that I like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positivity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confidence</a:t>
            </a:r>
          </a:p>
          <a:p>
            <a:pPr marL="457200" lvl="0" indent="-431800" rtl="0">
              <a:spcBef>
                <a:spcPts val="0"/>
              </a:spcBef>
              <a:buClr>
                <a:schemeClr val="lt1"/>
              </a:buClr>
              <a:buSzPct val="114285"/>
              <a:buFont typeface="Arial"/>
              <a:buChar char="●"/>
            </a:pPr>
            <a:r>
              <a:rPr lang="en"/>
              <a:t>self-motivation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On-screen Show (16:9)</PresentationFormat>
  <Paragraphs>63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steps</vt:lpstr>
      <vt:lpstr>Why a student should do Transition Year...</vt:lpstr>
      <vt:lpstr>Going into Transition year</vt:lpstr>
      <vt:lpstr>So why do 4th year?</vt:lpstr>
      <vt:lpstr>Getting Involved</vt:lpstr>
      <vt:lpstr>Growing as a person in Transition Year</vt:lpstr>
      <vt:lpstr>Career Guidance</vt:lpstr>
      <vt:lpstr>Reflecting in Transition Year</vt:lpstr>
      <vt:lpstr>Leaving Transition Year: What I have done</vt:lpstr>
      <vt:lpstr>Leaving Transition Year: What I have learned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 student should do Transition Year...</dc:title>
  <dc:creator>Catherine</dc:creator>
  <cp:lastModifiedBy>Catherine</cp:lastModifiedBy>
  <cp:revision>1</cp:revision>
  <dcterms:modified xsi:type="dcterms:W3CDTF">2014-05-16T07:30:25Z</dcterms:modified>
</cp:coreProperties>
</file>